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HK Grotesk Medium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65965" y="0"/>
            <a:ext cx="13422035" cy="10287000"/>
          </a:xfrm>
          <a:prstGeom prst="rect">
            <a:avLst/>
          </a:prstGeom>
          <a:solidFill>
            <a:srgbClr val="00578D"/>
          </a:solidFill>
        </p:spPr>
      </p:sp>
      <p:sp>
        <p:nvSpPr>
          <p:cNvPr id="3" name="AutoShape 3"/>
          <p:cNvSpPr/>
          <p:nvPr/>
        </p:nvSpPr>
        <p:spPr>
          <a:xfrm>
            <a:off x="6024340" y="1671955"/>
            <a:ext cx="11234960" cy="19050"/>
          </a:xfrm>
          <a:prstGeom prst="rect">
            <a:avLst/>
          </a:prstGeom>
          <a:solidFill>
            <a:srgbClr val="96AF3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1184" y="208094"/>
            <a:ext cx="4144861" cy="23314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24340" y="1039827"/>
            <a:ext cx="56174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30"/>
              </a:lnSpc>
            </a:pPr>
            <a:r>
              <a:rPr lang="en-US" sz="2300" spc="69" dirty="0">
                <a:solidFill>
                  <a:srgbClr val="FDFBFB"/>
                </a:solidFill>
              </a:rPr>
              <a:t>DOCUMENTO</a:t>
            </a:r>
            <a:r>
              <a:rPr lang="en-US" sz="2300" spc="69" dirty="0">
                <a:solidFill>
                  <a:srgbClr val="FDFBFB"/>
                </a:solidFill>
                <a:latin typeface="HK Grotesk Bold Bold"/>
              </a:rPr>
              <a:t> GUÍA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24340" y="7012305"/>
            <a:ext cx="11234960" cy="2184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6800" b="1" dirty="0" err="1" smtClean="0">
                <a:solidFill>
                  <a:srgbClr val="FDFBFB"/>
                </a:solidFill>
                <a:latin typeface="+mj-lt"/>
              </a:rPr>
              <a:t>Titulo</a:t>
            </a:r>
            <a:endParaRPr lang="en-US" sz="16800" b="1" dirty="0">
              <a:solidFill>
                <a:srgbClr val="FDFBFB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6601" r="41824"/>
          <a:stretch>
            <a:fillRect/>
          </a:stretch>
        </p:blipFill>
        <p:spPr>
          <a:xfrm>
            <a:off x="0" y="0"/>
            <a:ext cx="4865965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490532" y="4768068"/>
            <a:ext cx="750865" cy="750865"/>
            <a:chOff x="0" y="0"/>
            <a:chExt cx="1001153" cy="100115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01153" cy="1001153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578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254197" y="332101"/>
              <a:ext cx="492759" cy="336952"/>
              <a:chOff x="0" y="0"/>
              <a:chExt cx="627750" cy="4292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5080"/>
                <a:ext cx="627751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627751" h="434340">
                    <a:moveTo>
                      <a:pt x="609971" y="187960"/>
                    </a:moveTo>
                    <a:lnTo>
                      <a:pt x="348351" y="11430"/>
                    </a:lnTo>
                    <a:cubicBezTo>
                      <a:pt x="330571" y="0"/>
                      <a:pt x="307711" y="3810"/>
                      <a:pt x="295011" y="21590"/>
                    </a:cubicBezTo>
                    <a:cubicBezTo>
                      <a:pt x="283581" y="39370"/>
                      <a:pt x="287391" y="62230"/>
                      <a:pt x="305171" y="74930"/>
                    </a:cubicBezTo>
                    <a:lnTo>
                      <a:pt x="463921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463921" y="257810"/>
                    </a:lnTo>
                    <a:lnTo>
                      <a:pt x="305171" y="364490"/>
                    </a:lnTo>
                    <a:cubicBezTo>
                      <a:pt x="287391" y="375920"/>
                      <a:pt x="283581" y="400050"/>
                      <a:pt x="295011" y="417830"/>
                    </a:cubicBezTo>
                    <a:cubicBezTo>
                      <a:pt x="302631" y="429260"/>
                      <a:pt x="314061" y="434340"/>
                      <a:pt x="326761" y="434340"/>
                    </a:cubicBezTo>
                    <a:cubicBezTo>
                      <a:pt x="334381" y="434340"/>
                      <a:pt x="342001" y="431800"/>
                      <a:pt x="348351" y="427990"/>
                    </a:cubicBezTo>
                    <a:lnTo>
                      <a:pt x="611241" y="251460"/>
                    </a:lnTo>
                    <a:cubicBezTo>
                      <a:pt x="621401" y="243840"/>
                      <a:pt x="627751" y="232410"/>
                      <a:pt x="627751" y="219710"/>
                    </a:cubicBezTo>
                    <a:cubicBezTo>
                      <a:pt x="627751" y="207010"/>
                      <a:pt x="621401" y="195580"/>
                      <a:pt x="609971" y="187960"/>
                    </a:cubicBezTo>
                    <a:close/>
                  </a:path>
                </a:pathLst>
              </a:custGeom>
              <a:solidFill>
                <a:srgbClr val="FDFBFB"/>
              </a:solidFill>
            </p:spPr>
          </p:sp>
        </p:grpSp>
      </p:grpSp>
      <p:sp>
        <p:nvSpPr>
          <p:cNvPr id="8" name="AutoShape 8"/>
          <p:cNvSpPr/>
          <p:nvPr/>
        </p:nvSpPr>
        <p:spPr>
          <a:xfrm>
            <a:off x="7279070" y="3765333"/>
            <a:ext cx="9321530" cy="14307"/>
          </a:xfrm>
          <a:prstGeom prst="rect">
            <a:avLst/>
          </a:prstGeom>
          <a:solidFill>
            <a:srgbClr val="5F90F8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79070" y="1229956"/>
            <a:ext cx="3697610" cy="207990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400395" y="1917483"/>
            <a:ext cx="545547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dirty="0" err="1" smtClean="0">
                <a:solidFill>
                  <a:srgbClr val="3A3A3B"/>
                </a:solidFill>
                <a:latin typeface="+mj-lt"/>
              </a:rPr>
              <a:t>Titulo</a:t>
            </a:r>
            <a:r>
              <a:rPr lang="en-US" sz="4500" dirty="0" smtClean="0">
                <a:solidFill>
                  <a:srgbClr val="3A3A3B"/>
                </a:solidFill>
                <a:latin typeface="+mj-lt"/>
              </a:rPr>
              <a:t>.</a:t>
            </a:r>
            <a:endParaRPr lang="en-US" sz="4500" dirty="0">
              <a:solidFill>
                <a:srgbClr val="3A3A3B"/>
              </a:solidFill>
              <a:latin typeface="+mj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79070" y="4965648"/>
            <a:ext cx="3240232" cy="627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0"/>
              </a:lnSpc>
            </a:pPr>
            <a:r>
              <a:rPr lang="en-US" sz="4400" dirty="0" err="1" smtClean="0">
                <a:solidFill>
                  <a:srgbClr val="3A3A3B"/>
                </a:solidFill>
                <a:latin typeface="+mj-lt"/>
              </a:rPr>
              <a:t>Introducción</a:t>
            </a:r>
            <a:endParaRPr lang="en-US" sz="4400" dirty="0">
              <a:solidFill>
                <a:srgbClr val="3A3A3B"/>
              </a:solidFill>
              <a:latin typeface="+mj-l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1655663" y="4927548"/>
            <a:ext cx="4944938" cy="3157125"/>
            <a:chOff x="0" y="0"/>
            <a:chExt cx="6593251" cy="420950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129768"/>
              <a:ext cx="6593251" cy="3079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24"/>
                </a:lnSpc>
              </a:pPr>
              <a:r>
                <a:rPr lang="en-US" sz="1749" dirty="0">
                  <a:solidFill>
                    <a:srgbClr val="3A3A3B"/>
                  </a:solidFill>
                </a:rPr>
                <a:t>Las </a:t>
              </a:r>
              <a:r>
                <a:rPr lang="en-US" sz="1749" dirty="0" err="1">
                  <a:solidFill>
                    <a:srgbClr val="3A3A3B"/>
                  </a:solidFill>
                </a:rPr>
                <a:t>presentaciones</a:t>
              </a:r>
              <a:r>
                <a:rPr lang="en-US" sz="1749" dirty="0">
                  <a:solidFill>
                    <a:srgbClr val="3A3A3B"/>
                  </a:solidFill>
                </a:rPr>
                <a:t> son </a:t>
              </a:r>
              <a:r>
                <a:rPr lang="en-US" sz="1749" dirty="0" err="1">
                  <a:solidFill>
                    <a:srgbClr val="3A3A3B"/>
                  </a:solidFill>
                </a:rPr>
                <a:t>herramientas</a:t>
              </a:r>
              <a:r>
                <a:rPr lang="en-US" sz="1749" dirty="0">
                  <a:solidFill>
                    <a:srgbClr val="3A3A3B"/>
                  </a:solidFill>
                </a:rPr>
                <a:t> de </a:t>
              </a:r>
              <a:r>
                <a:rPr lang="en-US" sz="1749" dirty="0" err="1">
                  <a:solidFill>
                    <a:srgbClr val="3A3A3B"/>
                  </a:solidFill>
                </a:rPr>
                <a:t>comunicación</a:t>
              </a:r>
              <a:r>
                <a:rPr lang="en-US" sz="1749" dirty="0">
                  <a:solidFill>
                    <a:srgbClr val="3A3A3B"/>
                  </a:solidFill>
                </a:rPr>
                <a:t> que se </a:t>
              </a:r>
              <a:r>
                <a:rPr lang="en-US" sz="1749" dirty="0" err="1">
                  <a:solidFill>
                    <a:srgbClr val="3A3A3B"/>
                  </a:solidFill>
                </a:rPr>
                <a:t>pueden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usar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en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exposiciones</a:t>
              </a:r>
              <a:r>
                <a:rPr lang="en-US" sz="1749" dirty="0">
                  <a:solidFill>
                    <a:srgbClr val="3A3A3B"/>
                  </a:solidFill>
                </a:rPr>
                <a:t>, </a:t>
              </a:r>
              <a:r>
                <a:rPr lang="en-US" sz="1749" dirty="0" err="1">
                  <a:solidFill>
                    <a:srgbClr val="3A3A3B"/>
                  </a:solidFill>
                </a:rPr>
                <a:t>conferencias</a:t>
              </a:r>
              <a:r>
                <a:rPr lang="en-US" sz="1749" dirty="0">
                  <a:solidFill>
                    <a:srgbClr val="3A3A3B"/>
                  </a:solidFill>
                </a:rPr>
                <a:t>, </a:t>
              </a:r>
              <a:r>
                <a:rPr lang="en-US" sz="1749" dirty="0" err="1">
                  <a:solidFill>
                    <a:srgbClr val="3A3A3B"/>
                  </a:solidFill>
                </a:rPr>
                <a:t>discursos</a:t>
              </a:r>
              <a:r>
                <a:rPr lang="en-US" sz="1749" dirty="0">
                  <a:solidFill>
                    <a:srgbClr val="3A3A3B"/>
                  </a:solidFill>
                </a:rPr>
                <a:t>, </a:t>
              </a:r>
              <a:r>
                <a:rPr lang="en-US" sz="1749" dirty="0" err="1">
                  <a:solidFill>
                    <a:srgbClr val="3A3A3B"/>
                  </a:solidFill>
                </a:rPr>
                <a:t>informes</a:t>
              </a:r>
              <a:r>
                <a:rPr lang="en-US" sz="1749" dirty="0">
                  <a:solidFill>
                    <a:srgbClr val="3A3A3B"/>
                  </a:solidFill>
                </a:rPr>
                <a:t> y </a:t>
              </a:r>
              <a:r>
                <a:rPr lang="en-US" sz="1749" dirty="0" err="1">
                  <a:solidFill>
                    <a:srgbClr val="3A3A3B"/>
                  </a:solidFill>
                </a:rPr>
                <a:t>más</a:t>
              </a:r>
              <a:r>
                <a:rPr lang="en-US" sz="1749" dirty="0">
                  <a:solidFill>
                    <a:srgbClr val="3A3A3B"/>
                  </a:solidFill>
                </a:rPr>
                <a:t>.</a:t>
              </a:r>
            </a:p>
            <a:p>
              <a:pPr>
                <a:lnSpc>
                  <a:spcPts val="2624"/>
                </a:lnSpc>
              </a:pPr>
              <a:endParaRPr lang="en-US" sz="1749" dirty="0">
                <a:solidFill>
                  <a:srgbClr val="3A3A3B"/>
                </a:solidFill>
              </a:endParaRPr>
            </a:p>
            <a:p>
              <a:pPr>
                <a:lnSpc>
                  <a:spcPts val="2624"/>
                </a:lnSpc>
              </a:pPr>
              <a:r>
                <a:rPr lang="en-US" sz="1749" dirty="0">
                  <a:solidFill>
                    <a:srgbClr val="3A3A3B"/>
                  </a:solidFill>
                </a:rPr>
                <a:t>Para </a:t>
              </a:r>
              <a:r>
                <a:rPr lang="en-US" sz="1749" dirty="0" err="1">
                  <a:solidFill>
                    <a:srgbClr val="3A3A3B"/>
                  </a:solidFill>
                </a:rPr>
                <a:t>crear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una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presentación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sorprendente</a:t>
              </a:r>
              <a:r>
                <a:rPr lang="en-US" sz="1749" dirty="0">
                  <a:solidFill>
                    <a:srgbClr val="3A3A3B"/>
                  </a:solidFill>
                </a:rPr>
                <a:t>, lo </a:t>
              </a:r>
              <a:r>
                <a:rPr lang="en-US" sz="1749" dirty="0" err="1">
                  <a:solidFill>
                    <a:srgbClr val="3A3A3B"/>
                  </a:solidFill>
                </a:rPr>
                <a:t>mejor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es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simplificar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tus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pensamientos</a:t>
              </a:r>
              <a:r>
                <a:rPr lang="en-US" sz="1749" dirty="0">
                  <a:solidFill>
                    <a:srgbClr val="3A3A3B"/>
                  </a:solidFill>
                </a:rPr>
                <a:t>. </a:t>
              </a:r>
              <a:r>
                <a:rPr lang="en-US" sz="1749" dirty="0" err="1">
                  <a:solidFill>
                    <a:srgbClr val="3A3A3B"/>
                  </a:solidFill>
                </a:rPr>
                <a:t>Asegurate</a:t>
              </a:r>
              <a:r>
                <a:rPr lang="en-US" sz="1749" dirty="0">
                  <a:solidFill>
                    <a:srgbClr val="3A3A3B"/>
                  </a:solidFill>
                </a:rPr>
                <a:t> de </a:t>
              </a:r>
              <a:r>
                <a:rPr lang="en-US" sz="1749" dirty="0" err="1">
                  <a:solidFill>
                    <a:srgbClr val="3A3A3B"/>
                  </a:solidFill>
                </a:rPr>
                <a:t>investigar</a:t>
              </a:r>
              <a:r>
                <a:rPr lang="en-US" sz="1749" dirty="0">
                  <a:solidFill>
                    <a:srgbClr val="3A3A3B"/>
                  </a:solidFill>
                </a:rPr>
                <a:t> lo </a:t>
              </a:r>
              <a:r>
                <a:rPr lang="en-US" sz="1749" dirty="0" err="1">
                  <a:solidFill>
                    <a:srgbClr val="3A3A3B"/>
                  </a:solidFill>
                </a:rPr>
                <a:t>suficiente</a:t>
              </a:r>
              <a:r>
                <a:rPr lang="en-US" sz="1749" dirty="0">
                  <a:solidFill>
                    <a:srgbClr val="3A3A3B"/>
                  </a:solidFill>
                </a:rPr>
                <a:t> para </a:t>
              </a:r>
              <a:r>
                <a:rPr lang="en-US" sz="1749" dirty="0" err="1">
                  <a:solidFill>
                    <a:srgbClr val="3A3A3B"/>
                  </a:solidFill>
                </a:rPr>
                <a:t>fundamentar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tus</a:t>
              </a:r>
              <a:r>
                <a:rPr lang="en-US" sz="1749" dirty="0">
                  <a:solidFill>
                    <a:srgbClr val="3A3A3B"/>
                  </a:solidFill>
                </a:rPr>
                <a:t> </a:t>
              </a:r>
              <a:r>
                <a:rPr lang="en-US" sz="1749" dirty="0" err="1">
                  <a:solidFill>
                    <a:srgbClr val="3A3A3B"/>
                  </a:solidFill>
                </a:rPr>
                <a:t>puntos</a:t>
              </a:r>
              <a:r>
                <a:rPr lang="en-US" sz="1749" dirty="0">
                  <a:solidFill>
                    <a:srgbClr val="3A3A3B"/>
                  </a:solidFill>
                </a:rPr>
                <a:t>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6593251" cy="512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2499" dirty="0" err="1" smtClean="0">
                  <a:solidFill>
                    <a:srgbClr val="00578D"/>
                  </a:solidFill>
                  <a:latin typeface="HK Grotesk Medium"/>
                </a:rPr>
                <a:t>Objetivo</a:t>
              </a:r>
              <a:endParaRPr lang="en-US" sz="2499" dirty="0">
                <a:solidFill>
                  <a:srgbClr val="00578D"/>
                </a:solidFill>
                <a:latin typeface="HK Grotesk Medium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865965" cy="10287000"/>
          </a:xfrm>
          <a:prstGeom prst="rect">
            <a:avLst/>
          </a:prstGeom>
          <a:solidFill>
            <a:srgbClr val="FDFBFB"/>
          </a:solidFill>
        </p:spPr>
      </p:sp>
      <p:grpSp>
        <p:nvGrpSpPr>
          <p:cNvPr id="3" name="Group 3"/>
          <p:cNvGrpSpPr/>
          <p:nvPr/>
        </p:nvGrpSpPr>
        <p:grpSpPr>
          <a:xfrm>
            <a:off x="6916217" y="1537738"/>
            <a:ext cx="9321530" cy="1085096"/>
            <a:chOff x="0" y="0"/>
            <a:chExt cx="12428707" cy="1446795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2428707" cy="92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sz="4500" dirty="0">
                  <a:solidFill>
                    <a:srgbClr val="FDFBFB"/>
                  </a:solidFill>
                  <a:latin typeface="+mj-lt"/>
                </a:rPr>
                <a:t>PASO A PASO CURSO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1427719"/>
              <a:ext cx="12428707" cy="19076"/>
            </a:xfrm>
            <a:prstGeom prst="rect">
              <a:avLst/>
            </a:prstGeom>
            <a:solidFill>
              <a:srgbClr val="FDFBFB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6916217" y="5261855"/>
            <a:ext cx="3329407" cy="1605066"/>
          </a:xfrm>
          <a:prstGeom prst="rect">
            <a:avLst/>
          </a:prstGeom>
          <a:solidFill>
            <a:srgbClr val="FDFBFB"/>
          </a:solidFill>
        </p:spPr>
      </p:sp>
      <p:sp>
        <p:nvSpPr>
          <p:cNvPr id="7" name="AutoShape 7"/>
          <p:cNvSpPr/>
          <p:nvPr/>
        </p:nvSpPr>
        <p:spPr>
          <a:xfrm>
            <a:off x="6916217" y="7144196"/>
            <a:ext cx="3329407" cy="1605066"/>
          </a:xfrm>
          <a:prstGeom prst="rect">
            <a:avLst/>
          </a:prstGeom>
          <a:solidFill>
            <a:srgbClr val="3A3A3B"/>
          </a:solidFill>
        </p:spPr>
      </p:sp>
      <p:grpSp>
        <p:nvGrpSpPr>
          <p:cNvPr id="8" name="Group 8"/>
          <p:cNvGrpSpPr/>
          <p:nvPr/>
        </p:nvGrpSpPr>
        <p:grpSpPr>
          <a:xfrm>
            <a:off x="6916217" y="3403224"/>
            <a:ext cx="3329407" cy="1605066"/>
            <a:chOff x="0" y="0"/>
            <a:chExt cx="14116048" cy="68051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16048" cy="6805173"/>
            </a:xfrm>
            <a:custGeom>
              <a:avLst/>
              <a:gdLst/>
              <a:ahLst/>
              <a:cxnLst/>
              <a:rect l="l" t="t" r="r" b="b"/>
              <a:pathLst>
                <a:path w="14116048" h="6805173">
                  <a:moveTo>
                    <a:pt x="0" y="0"/>
                  </a:moveTo>
                  <a:lnTo>
                    <a:pt x="0" y="6805173"/>
                  </a:lnTo>
                  <a:lnTo>
                    <a:pt x="14116048" y="6805173"/>
                  </a:lnTo>
                  <a:lnTo>
                    <a:pt x="14116048" y="0"/>
                  </a:lnTo>
                  <a:lnTo>
                    <a:pt x="0" y="0"/>
                  </a:lnTo>
                  <a:close/>
                  <a:moveTo>
                    <a:pt x="14055088" y="6744213"/>
                  </a:moveTo>
                  <a:lnTo>
                    <a:pt x="59690" y="6744213"/>
                  </a:lnTo>
                  <a:lnTo>
                    <a:pt x="59690" y="59690"/>
                  </a:lnTo>
                  <a:lnTo>
                    <a:pt x="14055088" y="59690"/>
                  </a:lnTo>
                  <a:lnTo>
                    <a:pt x="14055088" y="6744213"/>
                  </a:lnTo>
                  <a:close/>
                </a:path>
              </a:pathLst>
            </a:custGeom>
            <a:solidFill>
              <a:srgbClr val="FDFBF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3524" y="316810"/>
            <a:ext cx="3697610" cy="2079906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576982" y="3561101"/>
            <a:ext cx="4660765" cy="5018942"/>
            <a:chOff x="0" y="66675"/>
            <a:chExt cx="6214353" cy="669192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66675"/>
              <a:ext cx="6214353" cy="2642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99"/>
                </a:lnSpc>
              </a:pPr>
              <a:r>
                <a:rPr lang="en-US" sz="6999" dirty="0" err="1">
                  <a:solidFill>
                    <a:srgbClr val="FDFBFB"/>
                  </a:solidFill>
                  <a:latin typeface="+mj-lt"/>
                </a:rPr>
                <a:t>Reglas</a:t>
              </a:r>
              <a:r>
                <a:rPr lang="en-US" sz="6999" dirty="0">
                  <a:solidFill>
                    <a:srgbClr val="FDFBFB"/>
                  </a:solidFill>
                  <a:latin typeface="+mj-lt"/>
                </a:rPr>
                <a:t> de </a:t>
              </a:r>
              <a:r>
                <a:rPr lang="en-US" sz="6999" dirty="0" err="1">
                  <a:solidFill>
                    <a:srgbClr val="FDFBFB"/>
                  </a:solidFill>
                  <a:latin typeface="+mj-lt"/>
                </a:rPr>
                <a:t>aplicación</a:t>
              </a:r>
              <a:endParaRPr lang="en-US" sz="6999" dirty="0">
                <a:solidFill>
                  <a:srgbClr val="FDFBFB"/>
                </a:solidFill>
                <a:latin typeface="+mj-l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147285"/>
              <a:ext cx="6214353" cy="2611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599" dirty="0">
                  <a:solidFill>
                    <a:srgbClr val="FDFBFB"/>
                  </a:solidFill>
                </a:rPr>
                <a:t>Las </a:t>
              </a:r>
              <a:r>
                <a:rPr lang="en-US" sz="1599" dirty="0" err="1">
                  <a:solidFill>
                    <a:srgbClr val="FDFBFB"/>
                  </a:solidFill>
                </a:rPr>
                <a:t>presentaciones</a:t>
              </a:r>
              <a:r>
                <a:rPr lang="en-US" sz="1599" dirty="0">
                  <a:solidFill>
                    <a:srgbClr val="FDFBFB"/>
                  </a:solidFill>
                </a:rPr>
                <a:t> son </a:t>
              </a:r>
              <a:r>
                <a:rPr lang="en-US" sz="1599" dirty="0" err="1">
                  <a:solidFill>
                    <a:srgbClr val="FDFBFB"/>
                  </a:solidFill>
                </a:rPr>
                <a:t>herramientas</a:t>
              </a:r>
              <a:r>
                <a:rPr lang="en-US" sz="1599" dirty="0">
                  <a:solidFill>
                    <a:srgbClr val="FDFBFB"/>
                  </a:solidFill>
                </a:rPr>
                <a:t> que </a:t>
              </a:r>
              <a:r>
                <a:rPr lang="en-US" sz="1599" dirty="0" err="1">
                  <a:solidFill>
                    <a:srgbClr val="FDFBFB"/>
                  </a:solidFill>
                </a:rPr>
                <a:t>pueden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usarse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en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conferencias</a:t>
              </a:r>
              <a:r>
                <a:rPr lang="en-US" sz="1599" dirty="0">
                  <a:solidFill>
                    <a:srgbClr val="FDFBFB"/>
                  </a:solidFill>
                </a:rPr>
                <a:t>, </a:t>
              </a:r>
              <a:r>
                <a:rPr lang="en-US" sz="1599" dirty="0" err="1">
                  <a:solidFill>
                    <a:srgbClr val="FDFBFB"/>
                  </a:solidFill>
                </a:rPr>
                <a:t>discursos</a:t>
              </a:r>
              <a:r>
                <a:rPr lang="en-US" sz="1599" dirty="0">
                  <a:solidFill>
                    <a:srgbClr val="FDFBFB"/>
                  </a:solidFill>
                </a:rPr>
                <a:t>, </a:t>
              </a:r>
              <a:r>
                <a:rPr lang="en-US" sz="1599" dirty="0" err="1">
                  <a:solidFill>
                    <a:srgbClr val="FDFBFB"/>
                  </a:solidFill>
                </a:rPr>
                <a:t>informes</a:t>
              </a:r>
              <a:r>
                <a:rPr lang="en-US" sz="1599" dirty="0">
                  <a:solidFill>
                    <a:srgbClr val="FDFBFB"/>
                  </a:solidFill>
                </a:rPr>
                <a:t> y </a:t>
              </a:r>
              <a:r>
                <a:rPr lang="en-US" sz="1599" dirty="0" err="1">
                  <a:solidFill>
                    <a:srgbClr val="FDFBFB"/>
                  </a:solidFill>
                </a:rPr>
                <a:t>otros</a:t>
              </a:r>
              <a:r>
                <a:rPr lang="en-US" sz="1599" dirty="0">
                  <a:solidFill>
                    <a:srgbClr val="FDFBFB"/>
                  </a:solidFill>
                </a:rPr>
                <a:t>.</a:t>
              </a:r>
            </a:p>
            <a:p>
              <a:pPr>
                <a:lnSpc>
                  <a:spcPts val="2239"/>
                </a:lnSpc>
              </a:pPr>
              <a:endParaRPr lang="en-US" sz="1599" dirty="0">
                <a:solidFill>
                  <a:srgbClr val="FDFBFB"/>
                </a:solidFill>
              </a:endParaRPr>
            </a:p>
            <a:p>
              <a:pPr>
                <a:lnSpc>
                  <a:spcPts val="2239"/>
                </a:lnSpc>
              </a:pPr>
              <a:r>
                <a:rPr lang="en-US" sz="1599" dirty="0" err="1">
                  <a:solidFill>
                    <a:srgbClr val="FDFBFB"/>
                  </a:solidFill>
                </a:rPr>
                <a:t>Debés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llevar</a:t>
              </a:r>
              <a:r>
                <a:rPr lang="en-US" sz="1599" dirty="0">
                  <a:solidFill>
                    <a:srgbClr val="FDFBFB"/>
                  </a:solidFill>
                </a:rPr>
                <a:t> a </a:t>
              </a:r>
              <a:r>
                <a:rPr lang="en-US" sz="1599" dirty="0" err="1">
                  <a:solidFill>
                    <a:srgbClr val="FDFBFB"/>
                  </a:solidFill>
                </a:rPr>
                <a:t>cabo</a:t>
              </a:r>
              <a:r>
                <a:rPr lang="en-US" sz="1599" dirty="0">
                  <a:solidFill>
                    <a:srgbClr val="FDFBFB"/>
                  </a:solidFill>
                </a:rPr>
                <a:t> la </a:t>
              </a:r>
              <a:r>
                <a:rPr lang="en-US" sz="1599" dirty="0" err="1">
                  <a:solidFill>
                    <a:srgbClr val="FDFBFB"/>
                  </a:solidFill>
                </a:rPr>
                <a:t>investigación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suficiente</a:t>
              </a:r>
              <a:r>
                <a:rPr lang="en-US" sz="1599" dirty="0">
                  <a:solidFill>
                    <a:srgbClr val="FDFBFB"/>
                  </a:solidFill>
                </a:rPr>
                <a:t> para </a:t>
              </a:r>
              <a:r>
                <a:rPr lang="en-US" sz="1599" dirty="0" err="1">
                  <a:solidFill>
                    <a:srgbClr val="FDFBFB"/>
                  </a:solidFill>
                </a:rPr>
                <a:t>respaldar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los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puntos</a:t>
              </a:r>
              <a:r>
                <a:rPr lang="en-US" sz="1599" dirty="0">
                  <a:solidFill>
                    <a:srgbClr val="FDFBFB"/>
                  </a:solidFill>
                </a:rPr>
                <a:t> que </a:t>
              </a:r>
              <a:r>
                <a:rPr lang="en-US" sz="1599" dirty="0" err="1">
                  <a:solidFill>
                    <a:srgbClr val="FDFBFB"/>
                  </a:solidFill>
                </a:rPr>
                <a:t>presentés</a:t>
              </a:r>
              <a:r>
                <a:rPr lang="en-US" sz="1599" dirty="0">
                  <a:solidFill>
                    <a:srgbClr val="FDFBFB"/>
                  </a:solidFill>
                </a:rPr>
                <a:t>. </a:t>
              </a:r>
              <a:r>
                <a:rPr lang="en-US" sz="1599" dirty="0" err="1">
                  <a:solidFill>
                    <a:srgbClr val="FDFBFB"/>
                  </a:solidFill>
                </a:rPr>
                <a:t>También</a:t>
              </a:r>
              <a:r>
                <a:rPr lang="en-US" sz="1599" dirty="0">
                  <a:solidFill>
                    <a:srgbClr val="FDFBFB"/>
                  </a:solidFill>
                </a:rPr>
                <a:t> se </a:t>
              </a:r>
              <a:r>
                <a:rPr lang="en-US" sz="1599" dirty="0" err="1">
                  <a:solidFill>
                    <a:srgbClr val="FDFBFB"/>
                  </a:solidFill>
                </a:rPr>
                <a:t>recomienda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exponer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datos</a:t>
              </a:r>
              <a:r>
                <a:rPr lang="en-US" sz="1599" dirty="0">
                  <a:solidFill>
                    <a:srgbClr val="FDFBFB"/>
                  </a:solidFill>
                </a:rPr>
                <a:t> con </a:t>
              </a:r>
              <a:r>
                <a:rPr lang="en-US" sz="1599" dirty="0" err="1">
                  <a:solidFill>
                    <a:srgbClr val="FDFBFB"/>
                  </a:solidFill>
                </a:rPr>
                <a:t>elementos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visuales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como</a:t>
              </a:r>
              <a:r>
                <a:rPr lang="en-US" sz="1599" dirty="0">
                  <a:solidFill>
                    <a:srgbClr val="FDFBFB"/>
                  </a:solidFill>
                </a:rPr>
                <a:t> </a:t>
              </a:r>
              <a:r>
                <a:rPr lang="en-US" sz="1599" dirty="0" err="1">
                  <a:solidFill>
                    <a:srgbClr val="FDFBFB"/>
                  </a:solidFill>
                </a:rPr>
                <a:t>gráficos</a:t>
              </a:r>
              <a:r>
                <a:rPr lang="en-US" sz="1599" dirty="0">
                  <a:solidFill>
                    <a:srgbClr val="FDFBFB"/>
                  </a:solidFill>
                </a:rPr>
                <a:t>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146792"/>
              <a:ext cx="6214353" cy="492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09"/>
                </a:lnSpc>
              </a:pPr>
              <a:r>
                <a:rPr lang="en-US" sz="2424" dirty="0">
                  <a:solidFill>
                    <a:srgbClr val="FDFBFB"/>
                  </a:solidFill>
                </a:rPr>
                <a:t>Lo que se </a:t>
              </a:r>
              <a:r>
                <a:rPr lang="en-US" sz="2424" dirty="0" err="1">
                  <a:solidFill>
                    <a:srgbClr val="FDFBFB"/>
                  </a:solidFill>
                </a:rPr>
                <a:t>debe</a:t>
              </a:r>
              <a:r>
                <a:rPr lang="en-US" sz="2424" dirty="0">
                  <a:solidFill>
                    <a:srgbClr val="FDFBFB"/>
                  </a:solidFill>
                </a:rPr>
                <a:t> y no se </a:t>
              </a:r>
              <a:r>
                <a:rPr lang="en-US" sz="2424" dirty="0" err="1">
                  <a:solidFill>
                    <a:srgbClr val="FDFBFB"/>
                  </a:solidFill>
                </a:rPr>
                <a:t>debe</a:t>
              </a:r>
              <a:r>
                <a:rPr lang="en-US" sz="2424" dirty="0">
                  <a:solidFill>
                    <a:srgbClr val="FDFBFB"/>
                  </a:solidFill>
                </a:rPr>
                <a:t> </a:t>
              </a:r>
              <a:r>
                <a:rPr lang="en-US" sz="2424" dirty="0" err="1">
                  <a:solidFill>
                    <a:srgbClr val="FDFBFB"/>
                  </a:solidFill>
                </a:rPr>
                <a:t>hacer</a:t>
              </a:r>
              <a:endParaRPr lang="en-US" sz="2424" dirty="0">
                <a:solidFill>
                  <a:srgbClr val="FDFBFB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865965" cy="10287000"/>
          </a:xfrm>
          <a:prstGeom prst="rect">
            <a:avLst/>
          </a:prstGeom>
          <a:solidFill>
            <a:srgbClr val="FDFBFB"/>
          </a:solidFill>
        </p:spPr>
      </p:sp>
      <p:grpSp>
        <p:nvGrpSpPr>
          <p:cNvPr id="3" name="Group 3"/>
          <p:cNvGrpSpPr/>
          <p:nvPr/>
        </p:nvGrpSpPr>
        <p:grpSpPr>
          <a:xfrm>
            <a:off x="6916217" y="1436686"/>
            <a:ext cx="9321530" cy="2016957"/>
            <a:chOff x="0" y="0"/>
            <a:chExt cx="12428707" cy="2689276"/>
          </a:xfrm>
        </p:grpSpPr>
        <p:sp>
          <p:nvSpPr>
            <p:cNvPr id="4" name="AutoShape 4"/>
            <p:cNvSpPr/>
            <p:nvPr/>
          </p:nvSpPr>
          <p:spPr>
            <a:xfrm>
              <a:off x="0" y="2670200"/>
              <a:ext cx="12428707" cy="19076"/>
            </a:xfrm>
            <a:prstGeom prst="rect">
              <a:avLst/>
            </a:prstGeom>
            <a:solidFill>
              <a:srgbClr val="96AF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12428707" cy="1347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99"/>
                </a:lnSpc>
              </a:pPr>
              <a:r>
                <a:rPr lang="en-US" sz="6999" b="1" dirty="0" err="1">
                  <a:solidFill>
                    <a:srgbClr val="FDFBFB"/>
                  </a:solidFill>
                  <a:latin typeface="+mj-lt"/>
                </a:rPr>
                <a:t>Datos</a:t>
              </a:r>
              <a:r>
                <a:rPr lang="en-US" sz="6999" b="1" dirty="0">
                  <a:solidFill>
                    <a:srgbClr val="FDFBFB"/>
                  </a:solidFill>
                  <a:latin typeface="+mj-lt"/>
                </a:rPr>
                <a:t> de </a:t>
              </a:r>
              <a:r>
                <a:rPr lang="en-US" sz="6999" b="1" dirty="0" err="1">
                  <a:solidFill>
                    <a:srgbClr val="FDFBFB"/>
                  </a:solidFill>
                  <a:latin typeface="+mj-lt"/>
                </a:rPr>
                <a:t>contacto</a:t>
              </a:r>
              <a:endParaRPr lang="en-US" sz="6999" b="1" dirty="0">
                <a:solidFill>
                  <a:srgbClr val="FDFBFB"/>
                </a:solidFill>
                <a:latin typeface="+mj-l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94417"/>
              <a:ext cx="12428707" cy="49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2499" dirty="0" err="1">
                  <a:solidFill>
                    <a:srgbClr val="FDFBFB"/>
                  </a:solidFill>
                </a:rPr>
                <a:t>Comunicate</a:t>
              </a:r>
              <a:r>
                <a:rPr lang="en-US" sz="2499" dirty="0">
                  <a:solidFill>
                    <a:srgbClr val="FDFBFB"/>
                  </a:solidFill>
                </a:rPr>
                <a:t> con </a:t>
              </a:r>
              <a:r>
                <a:rPr lang="en-US" sz="2499" dirty="0" err="1">
                  <a:solidFill>
                    <a:srgbClr val="FDFBFB"/>
                  </a:solidFill>
                </a:rPr>
                <a:t>nosotros</a:t>
              </a:r>
              <a:endParaRPr lang="en-US" sz="2499" dirty="0">
                <a:solidFill>
                  <a:srgbClr val="FDFBFB"/>
                </a:solidFill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16217" y="5136356"/>
            <a:ext cx="9321530" cy="3695357"/>
            <a:chOff x="0" y="-9525"/>
            <a:chExt cx="12428707" cy="492714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2428707" cy="4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39"/>
                </a:lnSpc>
              </a:pPr>
              <a:r>
                <a:rPr lang="en-US" sz="2199" b="1" dirty="0" err="1">
                  <a:solidFill>
                    <a:srgbClr val="FDFBFB"/>
                  </a:solidFill>
                </a:rPr>
                <a:t>Número</a:t>
              </a:r>
              <a:r>
                <a:rPr lang="en-US" sz="2199" b="1" dirty="0">
                  <a:solidFill>
                    <a:srgbClr val="FDFBFB"/>
                  </a:solidFill>
                </a:rPr>
                <a:t> de </a:t>
              </a:r>
              <a:r>
                <a:rPr lang="en-US" sz="2199" b="1" dirty="0" err="1">
                  <a:solidFill>
                    <a:srgbClr val="FDFBFB"/>
                  </a:solidFill>
                </a:rPr>
                <a:t>teléfono</a:t>
              </a:r>
              <a:endParaRPr lang="en-US" sz="2199" b="1" dirty="0">
                <a:solidFill>
                  <a:srgbClr val="FDFBFB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13653"/>
              <a:ext cx="1242870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9"/>
                </a:lnSpc>
              </a:pPr>
              <a:r>
                <a:rPr lang="en-US" sz="1899">
                  <a:solidFill>
                    <a:srgbClr val="FDFBFB"/>
                  </a:solidFill>
                </a:rPr>
                <a:t>011 1233 4564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3076"/>
              <a:ext cx="12428707" cy="4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39"/>
                </a:lnSpc>
              </a:pPr>
              <a:r>
                <a:rPr lang="en-US" sz="2199" b="1" dirty="0" err="1">
                  <a:solidFill>
                    <a:srgbClr val="FDFBFB"/>
                  </a:solidFill>
                </a:rPr>
                <a:t>Dirección</a:t>
              </a:r>
              <a:r>
                <a:rPr lang="en-US" sz="2199" b="1" dirty="0">
                  <a:solidFill>
                    <a:srgbClr val="FDFBFB"/>
                  </a:solidFill>
                </a:rPr>
                <a:t> de </a:t>
              </a:r>
              <a:r>
                <a:rPr lang="en-US" sz="2199" b="1" dirty="0" err="1">
                  <a:solidFill>
                    <a:srgbClr val="FDFBFB"/>
                  </a:solidFill>
                </a:rPr>
                <a:t>correo</a:t>
              </a:r>
              <a:r>
                <a:rPr lang="en-US" sz="2199" b="1" dirty="0">
                  <a:solidFill>
                    <a:srgbClr val="FDFBFB"/>
                  </a:solidFill>
                </a:rPr>
                <a:t> </a:t>
              </a:r>
              <a:r>
                <a:rPr lang="en-US" sz="2199" b="1" dirty="0" err="1">
                  <a:solidFill>
                    <a:srgbClr val="FDFBFB"/>
                  </a:solidFill>
                </a:rPr>
                <a:t>electrónico</a:t>
              </a:r>
              <a:endParaRPr lang="en-US" sz="2199" b="1" dirty="0">
                <a:solidFill>
                  <a:srgbClr val="FDFBFB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526254"/>
              <a:ext cx="1242870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9"/>
                </a:lnSpc>
              </a:pPr>
              <a:r>
                <a:rPr lang="en-US" sz="1899">
                  <a:solidFill>
                    <a:srgbClr val="FDFBFB"/>
                  </a:solidFill>
                </a:rPr>
                <a:t>hola@sitioincreible.com.ar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815676"/>
              <a:ext cx="12428707" cy="4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39"/>
                </a:lnSpc>
              </a:pPr>
              <a:r>
                <a:rPr lang="en-US" sz="2199" b="1" dirty="0" err="1">
                  <a:solidFill>
                    <a:srgbClr val="FDFBFB"/>
                  </a:solidFill>
                </a:rPr>
                <a:t>Sitio</a:t>
              </a:r>
              <a:r>
                <a:rPr lang="en-US" sz="2199" b="1" dirty="0">
                  <a:solidFill>
                    <a:srgbClr val="FDFBFB"/>
                  </a:solidFill>
                </a:rPr>
                <a:t> web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438855"/>
              <a:ext cx="1242870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9"/>
                </a:lnSpc>
              </a:pPr>
              <a:r>
                <a:rPr lang="en-US" sz="1899">
                  <a:solidFill>
                    <a:srgbClr val="FDFBFB"/>
                  </a:solidFill>
                </a:rPr>
                <a:t>www.sitioincreible.com.ar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3524" y="316810"/>
            <a:ext cx="3697610" cy="20799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22134" y="1790700"/>
            <a:ext cx="11283742" cy="6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5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128</Words>
  <Application>Microsoft Office PowerPoint</Application>
  <PresentationFormat>Personalizado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HK Grotesk Medium</vt:lpstr>
      <vt:lpstr>Arial</vt:lpstr>
      <vt:lpstr>HK Grotesk Bold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Breve historia</dc:title>
  <dc:creator>Audiovisual</dc:creator>
  <cp:lastModifiedBy>Audiovisual</cp:lastModifiedBy>
  <cp:revision>2</cp:revision>
  <dcterms:created xsi:type="dcterms:W3CDTF">2006-08-16T00:00:00Z</dcterms:created>
  <dcterms:modified xsi:type="dcterms:W3CDTF">2022-08-08T13:10:01Z</dcterms:modified>
  <dc:identifier>DAFIvNzV-Yg</dc:identifier>
</cp:coreProperties>
</file>