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HgwRbjwj+KuUiX68Eq/3kp5B1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8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schemas.openxmlformats.org/officeDocument/2006/relationships/font" Target="fonts/Tahoma-regular.fntdata"/><Relationship Id="rId16" Type="http://schemas.openxmlformats.org/officeDocument/2006/relationships/font" Target="fonts/PalatinoLinotype-boldItalic.fntdata"/><Relationship Id="rId19" Type="http://customschemas.google.com/relationships/presentationmetadata" Target="metadata"/><Relationship Id="rId1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68.png"/><Relationship Id="rId10" Type="http://schemas.openxmlformats.org/officeDocument/2006/relationships/image" Target="../media/image10.png"/><Relationship Id="rId13" Type="http://schemas.openxmlformats.org/officeDocument/2006/relationships/image" Target="../media/image1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5" Type="http://schemas.openxmlformats.org/officeDocument/2006/relationships/image" Target="../media/image15.png"/><Relationship Id="rId14" Type="http://schemas.openxmlformats.org/officeDocument/2006/relationships/image" Target="../media/image24.png"/><Relationship Id="rId17" Type="http://schemas.openxmlformats.org/officeDocument/2006/relationships/image" Target="../media/image25.png"/><Relationship Id="rId16" Type="http://schemas.openxmlformats.org/officeDocument/2006/relationships/image" Target="../media/image19.png"/><Relationship Id="rId5" Type="http://schemas.openxmlformats.org/officeDocument/2006/relationships/image" Target="../media/image14.png"/><Relationship Id="rId19" Type="http://schemas.openxmlformats.org/officeDocument/2006/relationships/image" Target="../media/image21.png"/><Relationship Id="rId6" Type="http://schemas.openxmlformats.org/officeDocument/2006/relationships/image" Target="../media/image7.png"/><Relationship Id="rId18" Type="http://schemas.openxmlformats.org/officeDocument/2006/relationships/image" Target="../media/image22.png"/><Relationship Id="rId7" Type="http://schemas.openxmlformats.org/officeDocument/2006/relationships/image" Target="../media/image62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11" Type="http://schemas.openxmlformats.org/officeDocument/2006/relationships/image" Target="../media/image34.png"/><Relationship Id="rId10" Type="http://schemas.openxmlformats.org/officeDocument/2006/relationships/image" Target="../media/image28.png"/><Relationship Id="rId13" Type="http://schemas.openxmlformats.org/officeDocument/2006/relationships/image" Target="../media/image36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9" Type="http://schemas.openxmlformats.org/officeDocument/2006/relationships/image" Target="../media/image29.png"/><Relationship Id="rId15" Type="http://schemas.openxmlformats.org/officeDocument/2006/relationships/image" Target="../media/image66.png"/><Relationship Id="rId14" Type="http://schemas.openxmlformats.org/officeDocument/2006/relationships/image" Target="../media/image32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5" Type="http://schemas.openxmlformats.org/officeDocument/2006/relationships/image" Target="../media/image67.png"/><Relationship Id="rId19" Type="http://schemas.openxmlformats.org/officeDocument/2006/relationships/image" Target="../media/image65.png"/><Relationship Id="rId6" Type="http://schemas.openxmlformats.org/officeDocument/2006/relationships/image" Target="../media/image23.png"/><Relationship Id="rId18" Type="http://schemas.openxmlformats.org/officeDocument/2006/relationships/image" Target="../media/image40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55.png"/><Relationship Id="rId22" Type="http://schemas.openxmlformats.org/officeDocument/2006/relationships/image" Target="../media/image58.png"/><Relationship Id="rId21" Type="http://schemas.openxmlformats.org/officeDocument/2006/relationships/image" Target="../media/image57.png"/><Relationship Id="rId24" Type="http://schemas.openxmlformats.org/officeDocument/2006/relationships/image" Target="../media/image56.png"/><Relationship Id="rId23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26" Type="http://schemas.openxmlformats.org/officeDocument/2006/relationships/image" Target="../media/image60.png"/><Relationship Id="rId25" Type="http://schemas.openxmlformats.org/officeDocument/2006/relationships/image" Target="../media/image69.png"/><Relationship Id="rId27" Type="http://schemas.openxmlformats.org/officeDocument/2006/relationships/image" Target="../media/image71.png"/><Relationship Id="rId5" Type="http://schemas.openxmlformats.org/officeDocument/2006/relationships/image" Target="../media/image46.png"/><Relationship Id="rId6" Type="http://schemas.openxmlformats.org/officeDocument/2006/relationships/image" Target="../media/image70.png"/><Relationship Id="rId7" Type="http://schemas.openxmlformats.org/officeDocument/2006/relationships/image" Target="../media/image72.png"/><Relationship Id="rId8" Type="http://schemas.openxmlformats.org/officeDocument/2006/relationships/image" Target="../media/image48.png"/><Relationship Id="rId11" Type="http://schemas.openxmlformats.org/officeDocument/2006/relationships/image" Target="../media/image42.png"/><Relationship Id="rId10" Type="http://schemas.openxmlformats.org/officeDocument/2006/relationships/image" Target="../media/image44.png"/><Relationship Id="rId13" Type="http://schemas.openxmlformats.org/officeDocument/2006/relationships/image" Target="../media/image50.png"/><Relationship Id="rId12" Type="http://schemas.openxmlformats.org/officeDocument/2006/relationships/image" Target="../media/image51.png"/><Relationship Id="rId15" Type="http://schemas.openxmlformats.org/officeDocument/2006/relationships/image" Target="../media/image53.png"/><Relationship Id="rId14" Type="http://schemas.openxmlformats.org/officeDocument/2006/relationships/image" Target="../media/image47.png"/><Relationship Id="rId17" Type="http://schemas.openxmlformats.org/officeDocument/2006/relationships/image" Target="../media/image73.png"/><Relationship Id="rId16" Type="http://schemas.openxmlformats.org/officeDocument/2006/relationships/image" Target="../media/image52.png"/><Relationship Id="rId19" Type="http://schemas.openxmlformats.org/officeDocument/2006/relationships/image" Target="../media/image59.png"/><Relationship Id="rId18" Type="http://schemas.openxmlformats.org/officeDocument/2006/relationships/image" Target="../media/image5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4.jpg"/><Relationship Id="rId5" Type="http://schemas.openxmlformats.org/officeDocument/2006/relationships/image" Target="../media/image74.png"/><Relationship Id="rId6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600" y="393191"/>
            <a:ext cx="2663952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667000" y="2133600"/>
            <a:ext cx="572706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050">
            <a:spAutoFit/>
          </a:bodyPr>
          <a:lstStyle/>
          <a:p>
            <a:pPr indent="-2747010" lvl="0" marL="2759075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36A"/>
              </a:buClr>
              <a:buSzPts val="3000"/>
              <a:buFont typeface="Palatino Linotype"/>
              <a:buNone/>
            </a:pPr>
            <a:r>
              <a:rPr b="0" i="0" lang="es-ES" sz="3000" u="none" cap="none" strike="noStrike">
                <a:solidFill>
                  <a:srgbClr val="4453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Fundamentos de la Programación  y</a:t>
            </a:r>
            <a:endParaRPr b="0" i="0" sz="30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846576" y="3733693"/>
            <a:ext cx="34671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000" u="none" cap="none" strike="noStrike">
                <a:solidFill>
                  <a:srgbClr val="44536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Métodos Numéricos</a:t>
            </a:r>
            <a:endParaRPr b="0" i="0" sz="30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740765" y="1951816"/>
            <a:ext cx="3286125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200">
            <a:spAutoFit/>
          </a:bodyPr>
          <a:lstStyle/>
          <a:p>
            <a:pPr indent="-299719" lvl="0" marL="3117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 del problema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19" lvl="0" marL="311785" marR="0" rtl="0" algn="l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del problema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40765" y="3049604"/>
            <a:ext cx="292608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200">
            <a:spAutoFit/>
          </a:bodyPr>
          <a:lstStyle/>
          <a:p>
            <a:pPr indent="-299719" lvl="0" marL="3117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del algoritmo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19" lvl="0" marL="311785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 del algoritmo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40765" y="4147565"/>
            <a:ext cx="5441315" cy="167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5575">
            <a:spAutoFit/>
          </a:bodyPr>
          <a:lstStyle/>
          <a:p>
            <a:pPr indent="-299719" lvl="0" marL="3117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5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Codificación del algoritmo en un lenguaje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19" lvl="0" marL="311785" marR="0" rtl="0" algn="l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5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 y puesta a punto del programa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19" lvl="0" marL="311785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5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Documentación del programa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468111" y="2130551"/>
            <a:ext cx="234950" cy="1054735"/>
          </a:xfrm>
          <a:custGeom>
            <a:rect b="b" l="l" r="r" t="t"/>
            <a:pathLst>
              <a:path extrusionOk="0" h="1054735" w="234950">
                <a:moveTo>
                  <a:pt x="0" y="0"/>
                </a:moveTo>
                <a:lnTo>
                  <a:pt x="45660" y="5752"/>
                </a:lnTo>
                <a:lnTo>
                  <a:pt x="82962" y="21447"/>
                </a:lnTo>
                <a:lnTo>
                  <a:pt x="108120" y="44737"/>
                </a:lnTo>
                <a:lnTo>
                  <a:pt x="117348" y="73278"/>
                </a:lnTo>
                <a:lnTo>
                  <a:pt x="117348" y="454025"/>
                </a:lnTo>
                <a:lnTo>
                  <a:pt x="126575" y="482566"/>
                </a:lnTo>
                <a:lnTo>
                  <a:pt x="151733" y="505856"/>
                </a:lnTo>
                <a:lnTo>
                  <a:pt x="189035" y="521551"/>
                </a:lnTo>
                <a:lnTo>
                  <a:pt x="234696" y="527303"/>
                </a:lnTo>
                <a:lnTo>
                  <a:pt x="189035" y="533056"/>
                </a:lnTo>
                <a:lnTo>
                  <a:pt x="151733" y="548751"/>
                </a:lnTo>
                <a:lnTo>
                  <a:pt x="126575" y="572041"/>
                </a:lnTo>
                <a:lnTo>
                  <a:pt x="117348" y="600583"/>
                </a:lnTo>
                <a:lnTo>
                  <a:pt x="117348" y="981328"/>
                </a:lnTo>
                <a:lnTo>
                  <a:pt x="108120" y="1009870"/>
                </a:lnTo>
                <a:lnTo>
                  <a:pt x="82962" y="1033160"/>
                </a:lnTo>
                <a:lnTo>
                  <a:pt x="45660" y="1048855"/>
                </a:lnTo>
                <a:lnTo>
                  <a:pt x="0" y="1054608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782436" y="2239771"/>
            <a:ext cx="288099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Requerimientos: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lang="es-ES" sz="1800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Qué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lo que hay que hacer?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6355588" y="3369564"/>
            <a:ext cx="4495799" cy="2181352"/>
            <a:chOff x="6355588" y="3369564"/>
            <a:chExt cx="4495799" cy="2181352"/>
          </a:xfrm>
        </p:grpSpPr>
        <p:sp>
          <p:nvSpPr>
            <p:cNvPr id="97" name="Google Shape;97;p2"/>
            <p:cNvSpPr/>
            <p:nvPr/>
          </p:nvSpPr>
          <p:spPr>
            <a:xfrm>
              <a:off x="7213091" y="3369564"/>
              <a:ext cx="234950" cy="911860"/>
            </a:xfrm>
            <a:custGeom>
              <a:rect b="b" l="l" r="r" t="t"/>
              <a:pathLst>
                <a:path extrusionOk="0" h="911860" w="234950">
                  <a:moveTo>
                    <a:pt x="0" y="0"/>
                  </a:moveTo>
                  <a:lnTo>
                    <a:pt x="45660" y="5752"/>
                  </a:lnTo>
                  <a:lnTo>
                    <a:pt x="82962" y="21447"/>
                  </a:lnTo>
                  <a:lnTo>
                    <a:pt x="108120" y="44737"/>
                  </a:lnTo>
                  <a:lnTo>
                    <a:pt x="117348" y="73278"/>
                  </a:lnTo>
                  <a:lnTo>
                    <a:pt x="117348" y="382397"/>
                  </a:lnTo>
                  <a:lnTo>
                    <a:pt x="126575" y="410938"/>
                  </a:lnTo>
                  <a:lnTo>
                    <a:pt x="151733" y="434228"/>
                  </a:lnTo>
                  <a:lnTo>
                    <a:pt x="189035" y="449923"/>
                  </a:lnTo>
                  <a:lnTo>
                    <a:pt x="234696" y="455675"/>
                  </a:lnTo>
                  <a:lnTo>
                    <a:pt x="189035" y="461428"/>
                  </a:lnTo>
                  <a:lnTo>
                    <a:pt x="151733" y="477123"/>
                  </a:lnTo>
                  <a:lnTo>
                    <a:pt x="126575" y="500413"/>
                  </a:lnTo>
                  <a:lnTo>
                    <a:pt x="117348" y="528955"/>
                  </a:lnTo>
                  <a:lnTo>
                    <a:pt x="117348" y="838073"/>
                  </a:lnTo>
                  <a:lnTo>
                    <a:pt x="108120" y="866614"/>
                  </a:lnTo>
                  <a:lnTo>
                    <a:pt x="82962" y="889904"/>
                  </a:lnTo>
                  <a:lnTo>
                    <a:pt x="45660" y="905599"/>
                  </a:lnTo>
                  <a:lnTo>
                    <a:pt x="0" y="911352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55588" y="4602861"/>
              <a:ext cx="1642745" cy="948055"/>
            </a:xfrm>
            <a:custGeom>
              <a:rect b="b" l="l" r="r" t="t"/>
              <a:pathLst>
                <a:path extrusionOk="0" h="948054" w="1642745">
                  <a:moveTo>
                    <a:pt x="1573225" y="921791"/>
                  </a:moveTo>
                  <a:lnTo>
                    <a:pt x="1532001" y="922147"/>
                  </a:lnTo>
                  <a:lnTo>
                    <a:pt x="1525015" y="922147"/>
                  </a:lnTo>
                  <a:lnTo>
                    <a:pt x="1519301" y="927988"/>
                  </a:lnTo>
                  <a:lnTo>
                    <a:pt x="1519428" y="941958"/>
                  </a:lnTo>
                  <a:lnTo>
                    <a:pt x="1525269" y="947547"/>
                  </a:lnTo>
                  <a:lnTo>
                    <a:pt x="1532255" y="947547"/>
                  </a:lnTo>
                  <a:lnTo>
                    <a:pt x="1642237" y="946657"/>
                  </a:lnTo>
                  <a:lnTo>
                    <a:pt x="1641358" y="945133"/>
                  </a:lnTo>
                  <a:lnTo>
                    <a:pt x="1614042" y="945133"/>
                  </a:lnTo>
                  <a:lnTo>
                    <a:pt x="1573225" y="921791"/>
                  </a:lnTo>
                  <a:close/>
                </a:path>
                <a:path extrusionOk="0" h="948054" w="1642745">
                  <a:moveTo>
                    <a:pt x="1598471" y="921573"/>
                  </a:moveTo>
                  <a:lnTo>
                    <a:pt x="1573225" y="921791"/>
                  </a:lnTo>
                  <a:lnTo>
                    <a:pt x="1614042" y="945133"/>
                  </a:lnTo>
                  <a:lnTo>
                    <a:pt x="1616716" y="940435"/>
                  </a:lnTo>
                  <a:lnTo>
                    <a:pt x="1609343" y="940435"/>
                  </a:lnTo>
                  <a:lnTo>
                    <a:pt x="1598471" y="921573"/>
                  </a:lnTo>
                  <a:close/>
                </a:path>
                <a:path extrusionOk="0" h="948054" w="1642745">
                  <a:moveTo>
                    <a:pt x="1575942" y="843152"/>
                  </a:moveTo>
                  <a:lnTo>
                    <a:pt x="1563878" y="850138"/>
                  </a:lnTo>
                  <a:lnTo>
                    <a:pt x="1561718" y="857885"/>
                  </a:lnTo>
                  <a:lnTo>
                    <a:pt x="1565275" y="863980"/>
                  </a:lnTo>
                  <a:lnTo>
                    <a:pt x="1585888" y="899743"/>
                  </a:lnTo>
                  <a:lnTo>
                    <a:pt x="1626615" y="923035"/>
                  </a:lnTo>
                  <a:lnTo>
                    <a:pt x="1614042" y="945133"/>
                  </a:lnTo>
                  <a:lnTo>
                    <a:pt x="1641358" y="945133"/>
                  </a:lnTo>
                  <a:lnTo>
                    <a:pt x="1587245" y="851280"/>
                  </a:lnTo>
                  <a:lnTo>
                    <a:pt x="1583689" y="845311"/>
                  </a:lnTo>
                  <a:lnTo>
                    <a:pt x="1575942" y="843152"/>
                  </a:lnTo>
                  <a:close/>
                </a:path>
                <a:path extrusionOk="0" h="948054" w="1642745">
                  <a:moveTo>
                    <a:pt x="1620265" y="921385"/>
                  </a:moveTo>
                  <a:lnTo>
                    <a:pt x="1598471" y="921573"/>
                  </a:lnTo>
                  <a:lnTo>
                    <a:pt x="1609343" y="940435"/>
                  </a:lnTo>
                  <a:lnTo>
                    <a:pt x="1620265" y="921385"/>
                  </a:lnTo>
                  <a:close/>
                </a:path>
                <a:path extrusionOk="0" h="948054" w="1642745">
                  <a:moveTo>
                    <a:pt x="1623729" y="921385"/>
                  </a:moveTo>
                  <a:lnTo>
                    <a:pt x="1620265" y="921385"/>
                  </a:lnTo>
                  <a:lnTo>
                    <a:pt x="1609343" y="940435"/>
                  </a:lnTo>
                  <a:lnTo>
                    <a:pt x="1616716" y="940435"/>
                  </a:lnTo>
                  <a:lnTo>
                    <a:pt x="1626615" y="923035"/>
                  </a:lnTo>
                  <a:lnTo>
                    <a:pt x="1623729" y="921385"/>
                  </a:lnTo>
                  <a:close/>
                </a:path>
                <a:path extrusionOk="0" h="948054" w="1642745">
                  <a:moveTo>
                    <a:pt x="12700" y="0"/>
                  </a:moveTo>
                  <a:lnTo>
                    <a:pt x="0" y="22097"/>
                  </a:lnTo>
                  <a:lnTo>
                    <a:pt x="1573225" y="921791"/>
                  </a:lnTo>
                  <a:lnTo>
                    <a:pt x="1598471" y="921573"/>
                  </a:lnTo>
                  <a:lnTo>
                    <a:pt x="1585888" y="899743"/>
                  </a:lnTo>
                  <a:lnTo>
                    <a:pt x="12700" y="0"/>
                  </a:lnTo>
                  <a:close/>
                </a:path>
                <a:path extrusionOk="0" h="948054" w="1642745">
                  <a:moveTo>
                    <a:pt x="1585888" y="899743"/>
                  </a:moveTo>
                  <a:lnTo>
                    <a:pt x="1598471" y="921573"/>
                  </a:lnTo>
                  <a:lnTo>
                    <a:pt x="1623729" y="921385"/>
                  </a:lnTo>
                  <a:lnTo>
                    <a:pt x="1585888" y="899743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002267" y="4401312"/>
              <a:ext cx="1849120" cy="494030"/>
            </a:xfrm>
            <a:custGeom>
              <a:rect b="b" l="l" r="r" t="t"/>
              <a:pathLst>
                <a:path extrusionOk="0" h="494029" w="1849120">
                  <a:moveTo>
                    <a:pt x="1848612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848612" y="493775"/>
                  </a:lnTo>
                  <a:lnTo>
                    <a:pt x="1848612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002267" y="4401312"/>
              <a:ext cx="1849120" cy="494030"/>
            </a:xfrm>
            <a:custGeom>
              <a:rect b="b" l="l" r="r" t="t"/>
              <a:pathLst>
                <a:path extrusionOk="0" h="494029" w="1849120">
                  <a:moveTo>
                    <a:pt x="0" y="493775"/>
                  </a:moveTo>
                  <a:lnTo>
                    <a:pt x="1848612" y="493775"/>
                  </a:lnTo>
                  <a:lnTo>
                    <a:pt x="1848612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75064" y="4297692"/>
              <a:ext cx="1317498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80576" y="4681715"/>
              <a:ext cx="1559814" cy="3253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6238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Fases en la resolución de un problema</a:t>
            </a:r>
            <a:endParaRPr/>
          </a:p>
          <a:p>
            <a:pPr indent="0" lvl="0" marL="1255395" rtl="0" algn="ctr">
              <a:lnSpc>
                <a:spcPct val="11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i="0" lang="es-ES" sz="2200">
                <a:latin typeface="Calibri"/>
                <a:ea typeface="Calibri"/>
                <a:cs typeface="Calibri"/>
                <a:sym typeface="Calibri"/>
              </a:rPr>
              <a:t>a ser resuelto por un agente de procesamiento de información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912" y="353568"/>
            <a:ext cx="1091184" cy="64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3917696" y="3262629"/>
            <a:ext cx="2686050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lang="es-ES" sz="1800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Cómo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 lo especificado  en la etapa de Análisis?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9260205" y="4202711"/>
            <a:ext cx="1386205" cy="70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6825">
            <a:spAutoFit/>
          </a:bodyPr>
          <a:lstStyle/>
          <a:p>
            <a:pPr indent="0" lvl="0" marL="0" marR="457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Algoritmos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(uno para cada modulo)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7550277" y="3555949"/>
            <a:ext cx="73088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diseña un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7482078" y="3076194"/>
            <a:ext cx="4457827" cy="1949450"/>
            <a:chOff x="7482078" y="3076194"/>
            <a:chExt cx="4457827" cy="1949450"/>
          </a:xfrm>
        </p:grpSpPr>
        <p:sp>
          <p:nvSpPr>
            <p:cNvPr id="109" name="Google Shape;109;p2"/>
            <p:cNvSpPr/>
            <p:nvPr/>
          </p:nvSpPr>
          <p:spPr>
            <a:xfrm>
              <a:off x="7482078" y="3741038"/>
              <a:ext cx="838200" cy="118110"/>
            </a:xfrm>
            <a:custGeom>
              <a:rect b="b" l="l" r="r" t="t"/>
              <a:pathLst>
                <a:path extrusionOk="0" h="118110" w="838200">
                  <a:moveTo>
                    <a:pt x="765668" y="71667"/>
                  </a:moveTo>
                  <a:lnTo>
                    <a:pt x="723900" y="95885"/>
                  </a:lnTo>
                  <a:lnTo>
                    <a:pt x="721741" y="103631"/>
                  </a:lnTo>
                  <a:lnTo>
                    <a:pt x="728852" y="115824"/>
                  </a:lnTo>
                  <a:lnTo>
                    <a:pt x="736600" y="117856"/>
                  </a:lnTo>
                  <a:lnTo>
                    <a:pt x="815957" y="71755"/>
                  </a:lnTo>
                  <a:lnTo>
                    <a:pt x="765668" y="71667"/>
                  </a:lnTo>
                  <a:close/>
                </a:path>
                <a:path extrusionOk="0" h="118110" w="838200">
                  <a:moveTo>
                    <a:pt x="787457" y="59014"/>
                  </a:moveTo>
                  <a:lnTo>
                    <a:pt x="765668" y="71667"/>
                  </a:lnTo>
                  <a:lnTo>
                    <a:pt x="812546" y="71755"/>
                  </a:lnTo>
                  <a:lnTo>
                    <a:pt x="812546" y="69977"/>
                  </a:lnTo>
                  <a:lnTo>
                    <a:pt x="806196" y="69977"/>
                  </a:lnTo>
                  <a:lnTo>
                    <a:pt x="787457" y="59014"/>
                  </a:lnTo>
                  <a:close/>
                </a:path>
                <a:path extrusionOk="0" h="118110" w="838200">
                  <a:moveTo>
                    <a:pt x="736853" y="0"/>
                  </a:moveTo>
                  <a:lnTo>
                    <a:pt x="728979" y="2031"/>
                  </a:lnTo>
                  <a:lnTo>
                    <a:pt x="725551" y="8000"/>
                  </a:lnTo>
                  <a:lnTo>
                    <a:pt x="721995" y="14097"/>
                  </a:lnTo>
                  <a:lnTo>
                    <a:pt x="724026" y="21843"/>
                  </a:lnTo>
                  <a:lnTo>
                    <a:pt x="729996" y="25400"/>
                  </a:lnTo>
                  <a:lnTo>
                    <a:pt x="765666" y="46267"/>
                  </a:lnTo>
                  <a:lnTo>
                    <a:pt x="812546" y="46355"/>
                  </a:lnTo>
                  <a:lnTo>
                    <a:pt x="812546" y="71755"/>
                  </a:lnTo>
                  <a:lnTo>
                    <a:pt x="815957" y="71755"/>
                  </a:lnTo>
                  <a:lnTo>
                    <a:pt x="837819" y="59055"/>
                  </a:lnTo>
                  <a:lnTo>
                    <a:pt x="742823" y="3556"/>
                  </a:lnTo>
                  <a:lnTo>
                    <a:pt x="736853" y="0"/>
                  </a:lnTo>
                  <a:close/>
                </a:path>
                <a:path extrusionOk="0" h="118110" w="838200">
                  <a:moveTo>
                    <a:pt x="0" y="44831"/>
                  </a:moveTo>
                  <a:lnTo>
                    <a:pt x="0" y="70231"/>
                  </a:lnTo>
                  <a:lnTo>
                    <a:pt x="765668" y="71667"/>
                  </a:lnTo>
                  <a:lnTo>
                    <a:pt x="787457" y="59014"/>
                  </a:lnTo>
                  <a:lnTo>
                    <a:pt x="765666" y="46267"/>
                  </a:lnTo>
                  <a:lnTo>
                    <a:pt x="0" y="44831"/>
                  </a:lnTo>
                  <a:close/>
                </a:path>
                <a:path extrusionOk="0" h="118110" w="838200">
                  <a:moveTo>
                    <a:pt x="806196" y="48133"/>
                  </a:moveTo>
                  <a:lnTo>
                    <a:pt x="787457" y="59014"/>
                  </a:lnTo>
                  <a:lnTo>
                    <a:pt x="806196" y="69977"/>
                  </a:lnTo>
                  <a:lnTo>
                    <a:pt x="806196" y="48133"/>
                  </a:lnTo>
                  <a:close/>
                </a:path>
                <a:path extrusionOk="0" h="118110" w="838200">
                  <a:moveTo>
                    <a:pt x="812546" y="48133"/>
                  </a:moveTo>
                  <a:lnTo>
                    <a:pt x="806196" y="48133"/>
                  </a:lnTo>
                  <a:lnTo>
                    <a:pt x="806196" y="69977"/>
                  </a:lnTo>
                  <a:lnTo>
                    <a:pt x="812546" y="69977"/>
                  </a:lnTo>
                  <a:lnTo>
                    <a:pt x="812546" y="48133"/>
                  </a:lnTo>
                  <a:close/>
                </a:path>
                <a:path extrusionOk="0" h="118110" w="838200">
                  <a:moveTo>
                    <a:pt x="765666" y="46267"/>
                  </a:moveTo>
                  <a:lnTo>
                    <a:pt x="787457" y="59014"/>
                  </a:lnTo>
                  <a:lnTo>
                    <a:pt x="806196" y="48133"/>
                  </a:lnTo>
                  <a:lnTo>
                    <a:pt x="812546" y="48133"/>
                  </a:lnTo>
                  <a:lnTo>
                    <a:pt x="812546" y="46355"/>
                  </a:lnTo>
                  <a:lnTo>
                    <a:pt x="765666" y="46267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997190" y="3076194"/>
              <a:ext cx="3942715" cy="1949450"/>
            </a:xfrm>
            <a:custGeom>
              <a:rect b="b" l="l" r="r" t="t"/>
              <a:pathLst>
                <a:path extrusionOk="0" h="1949450" w="3942715">
                  <a:moveTo>
                    <a:pt x="0" y="974597"/>
                  </a:moveTo>
                  <a:lnTo>
                    <a:pt x="4030" y="911767"/>
                  </a:lnTo>
                  <a:lnTo>
                    <a:pt x="15960" y="849997"/>
                  </a:lnTo>
                  <a:lnTo>
                    <a:pt x="35543" y="789409"/>
                  </a:lnTo>
                  <a:lnTo>
                    <a:pt x="62535" y="730124"/>
                  </a:lnTo>
                  <a:lnTo>
                    <a:pt x="96692" y="672264"/>
                  </a:lnTo>
                  <a:lnTo>
                    <a:pt x="137768" y="615948"/>
                  </a:lnTo>
                  <a:lnTo>
                    <a:pt x="185519" y="561298"/>
                  </a:lnTo>
                  <a:lnTo>
                    <a:pt x="239701" y="508436"/>
                  </a:lnTo>
                  <a:lnTo>
                    <a:pt x="269127" y="482712"/>
                  </a:lnTo>
                  <a:lnTo>
                    <a:pt x="300068" y="457481"/>
                  </a:lnTo>
                  <a:lnTo>
                    <a:pt x="332495" y="432758"/>
                  </a:lnTo>
                  <a:lnTo>
                    <a:pt x="366376" y="408556"/>
                  </a:lnTo>
                  <a:lnTo>
                    <a:pt x="401681" y="384892"/>
                  </a:lnTo>
                  <a:lnTo>
                    <a:pt x="438380" y="361781"/>
                  </a:lnTo>
                  <a:lnTo>
                    <a:pt x="476442" y="339238"/>
                  </a:lnTo>
                  <a:lnTo>
                    <a:pt x="515836" y="317278"/>
                  </a:lnTo>
                  <a:lnTo>
                    <a:pt x="556531" y="295916"/>
                  </a:lnTo>
                  <a:lnTo>
                    <a:pt x="598498" y="275167"/>
                  </a:lnTo>
                  <a:lnTo>
                    <a:pt x="641705" y="255046"/>
                  </a:lnTo>
                  <a:lnTo>
                    <a:pt x="686122" y="235569"/>
                  </a:lnTo>
                  <a:lnTo>
                    <a:pt x="731718" y="216751"/>
                  </a:lnTo>
                  <a:lnTo>
                    <a:pt x="778463" y="198606"/>
                  </a:lnTo>
                  <a:lnTo>
                    <a:pt x="826326" y="181150"/>
                  </a:lnTo>
                  <a:lnTo>
                    <a:pt x="875277" y="164398"/>
                  </a:lnTo>
                  <a:lnTo>
                    <a:pt x="925285" y="148366"/>
                  </a:lnTo>
                  <a:lnTo>
                    <a:pt x="976319" y="133067"/>
                  </a:lnTo>
                  <a:lnTo>
                    <a:pt x="1028349" y="118518"/>
                  </a:lnTo>
                  <a:lnTo>
                    <a:pt x="1081344" y="104734"/>
                  </a:lnTo>
                  <a:lnTo>
                    <a:pt x="1135274" y="91729"/>
                  </a:lnTo>
                  <a:lnTo>
                    <a:pt x="1190107" y="79519"/>
                  </a:lnTo>
                  <a:lnTo>
                    <a:pt x="1245815" y="68119"/>
                  </a:lnTo>
                  <a:lnTo>
                    <a:pt x="1302365" y="57544"/>
                  </a:lnTo>
                  <a:lnTo>
                    <a:pt x="1359727" y="47809"/>
                  </a:lnTo>
                  <a:lnTo>
                    <a:pt x="1417871" y="38929"/>
                  </a:lnTo>
                  <a:lnTo>
                    <a:pt x="1476766" y="30920"/>
                  </a:lnTo>
                  <a:lnTo>
                    <a:pt x="1536381" y="23797"/>
                  </a:lnTo>
                  <a:lnTo>
                    <a:pt x="1596687" y="17574"/>
                  </a:lnTo>
                  <a:lnTo>
                    <a:pt x="1657651" y="12267"/>
                  </a:lnTo>
                  <a:lnTo>
                    <a:pt x="1719245" y="7891"/>
                  </a:lnTo>
                  <a:lnTo>
                    <a:pt x="1781436" y="4461"/>
                  </a:lnTo>
                  <a:lnTo>
                    <a:pt x="1844195" y="1993"/>
                  </a:lnTo>
                  <a:lnTo>
                    <a:pt x="1907491" y="500"/>
                  </a:lnTo>
                  <a:lnTo>
                    <a:pt x="1971293" y="0"/>
                  </a:lnTo>
                  <a:lnTo>
                    <a:pt x="2035096" y="500"/>
                  </a:lnTo>
                  <a:lnTo>
                    <a:pt x="2098392" y="1993"/>
                  </a:lnTo>
                  <a:lnTo>
                    <a:pt x="2161151" y="4461"/>
                  </a:lnTo>
                  <a:lnTo>
                    <a:pt x="2223342" y="7891"/>
                  </a:lnTo>
                  <a:lnTo>
                    <a:pt x="2284936" y="12267"/>
                  </a:lnTo>
                  <a:lnTo>
                    <a:pt x="2345900" y="17574"/>
                  </a:lnTo>
                  <a:lnTo>
                    <a:pt x="2406206" y="23797"/>
                  </a:lnTo>
                  <a:lnTo>
                    <a:pt x="2465821" y="30920"/>
                  </a:lnTo>
                  <a:lnTo>
                    <a:pt x="2524716" y="38929"/>
                  </a:lnTo>
                  <a:lnTo>
                    <a:pt x="2582860" y="47809"/>
                  </a:lnTo>
                  <a:lnTo>
                    <a:pt x="2640222" y="57544"/>
                  </a:lnTo>
                  <a:lnTo>
                    <a:pt x="2696772" y="68119"/>
                  </a:lnTo>
                  <a:lnTo>
                    <a:pt x="2752480" y="79519"/>
                  </a:lnTo>
                  <a:lnTo>
                    <a:pt x="2807313" y="91729"/>
                  </a:lnTo>
                  <a:lnTo>
                    <a:pt x="2861243" y="104734"/>
                  </a:lnTo>
                  <a:lnTo>
                    <a:pt x="2914238" y="118518"/>
                  </a:lnTo>
                  <a:lnTo>
                    <a:pt x="2966268" y="133067"/>
                  </a:lnTo>
                  <a:lnTo>
                    <a:pt x="3017302" y="148366"/>
                  </a:lnTo>
                  <a:lnTo>
                    <a:pt x="3067310" y="164398"/>
                  </a:lnTo>
                  <a:lnTo>
                    <a:pt x="3116261" y="181150"/>
                  </a:lnTo>
                  <a:lnTo>
                    <a:pt x="3164124" y="198606"/>
                  </a:lnTo>
                  <a:lnTo>
                    <a:pt x="3210869" y="216751"/>
                  </a:lnTo>
                  <a:lnTo>
                    <a:pt x="3256465" y="235569"/>
                  </a:lnTo>
                  <a:lnTo>
                    <a:pt x="3300882" y="255046"/>
                  </a:lnTo>
                  <a:lnTo>
                    <a:pt x="3344089" y="275167"/>
                  </a:lnTo>
                  <a:lnTo>
                    <a:pt x="3386056" y="295916"/>
                  </a:lnTo>
                  <a:lnTo>
                    <a:pt x="3426751" y="317278"/>
                  </a:lnTo>
                  <a:lnTo>
                    <a:pt x="3466145" y="339238"/>
                  </a:lnTo>
                  <a:lnTo>
                    <a:pt x="3504207" y="361781"/>
                  </a:lnTo>
                  <a:lnTo>
                    <a:pt x="3540906" y="384892"/>
                  </a:lnTo>
                  <a:lnTo>
                    <a:pt x="3576211" y="408556"/>
                  </a:lnTo>
                  <a:lnTo>
                    <a:pt x="3610092" y="432758"/>
                  </a:lnTo>
                  <a:lnTo>
                    <a:pt x="3642519" y="457481"/>
                  </a:lnTo>
                  <a:lnTo>
                    <a:pt x="3673460" y="482712"/>
                  </a:lnTo>
                  <a:lnTo>
                    <a:pt x="3702886" y="508436"/>
                  </a:lnTo>
                  <a:lnTo>
                    <a:pt x="3730765" y="534636"/>
                  </a:lnTo>
                  <a:lnTo>
                    <a:pt x="3781762" y="588407"/>
                  </a:lnTo>
                  <a:lnTo>
                    <a:pt x="3826207" y="643905"/>
                  </a:lnTo>
                  <a:lnTo>
                    <a:pt x="3863854" y="701008"/>
                  </a:lnTo>
                  <a:lnTo>
                    <a:pt x="3894459" y="759596"/>
                  </a:lnTo>
                  <a:lnTo>
                    <a:pt x="3917777" y="819548"/>
                  </a:lnTo>
                  <a:lnTo>
                    <a:pt x="3933564" y="880742"/>
                  </a:lnTo>
                  <a:lnTo>
                    <a:pt x="3941575" y="943057"/>
                  </a:lnTo>
                  <a:lnTo>
                    <a:pt x="3942587" y="974597"/>
                  </a:lnTo>
                  <a:lnTo>
                    <a:pt x="3941575" y="1006138"/>
                  </a:lnTo>
                  <a:lnTo>
                    <a:pt x="3933564" y="1068453"/>
                  </a:lnTo>
                  <a:lnTo>
                    <a:pt x="3917777" y="1129647"/>
                  </a:lnTo>
                  <a:lnTo>
                    <a:pt x="3894459" y="1189599"/>
                  </a:lnTo>
                  <a:lnTo>
                    <a:pt x="3863854" y="1248187"/>
                  </a:lnTo>
                  <a:lnTo>
                    <a:pt x="3826207" y="1305290"/>
                  </a:lnTo>
                  <a:lnTo>
                    <a:pt x="3781762" y="1360788"/>
                  </a:lnTo>
                  <a:lnTo>
                    <a:pt x="3730765" y="1414559"/>
                  </a:lnTo>
                  <a:lnTo>
                    <a:pt x="3702886" y="1440759"/>
                  </a:lnTo>
                  <a:lnTo>
                    <a:pt x="3673460" y="1466483"/>
                  </a:lnTo>
                  <a:lnTo>
                    <a:pt x="3642519" y="1491714"/>
                  </a:lnTo>
                  <a:lnTo>
                    <a:pt x="3610092" y="1516437"/>
                  </a:lnTo>
                  <a:lnTo>
                    <a:pt x="3576211" y="1540639"/>
                  </a:lnTo>
                  <a:lnTo>
                    <a:pt x="3540906" y="1564303"/>
                  </a:lnTo>
                  <a:lnTo>
                    <a:pt x="3504207" y="1587414"/>
                  </a:lnTo>
                  <a:lnTo>
                    <a:pt x="3466145" y="1609957"/>
                  </a:lnTo>
                  <a:lnTo>
                    <a:pt x="3426751" y="1631917"/>
                  </a:lnTo>
                  <a:lnTo>
                    <a:pt x="3386056" y="1653279"/>
                  </a:lnTo>
                  <a:lnTo>
                    <a:pt x="3344089" y="1674028"/>
                  </a:lnTo>
                  <a:lnTo>
                    <a:pt x="3300882" y="1694149"/>
                  </a:lnTo>
                  <a:lnTo>
                    <a:pt x="3256465" y="1713626"/>
                  </a:lnTo>
                  <a:lnTo>
                    <a:pt x="3210869" y="1732444"/>
                  </a:lnTo>
                  <a:lnTo>
                    <a:pt x="3164124" y="1750589"/>
                  </a:lnTo>
                  <a:lnTo>
                    <a:pt x="3116261" y="1768045"/>
                  </a:lnTo>
                  <a:lnTo>
                    <a:pt x="3067310" y="1784797"/>
                  </a:lnTo>
                  <a:lnTo>
                    <a:pt x="3017302" y="1800829"/>
                  </a:lnTo>
                  <a:lnTo>
                    <a:pt x="2966268" y="1816128"/>
                  </a:lnTo>
                  <a:lnTo>
                    <a:pt x="2914238" y="1830677"/>
                  </a:lnTo>
                  <a:lnTo>
                    <a:pt x="2861243" y="1844461"/>
                  </a:lnTo>
                  <a:lnTo>
                    <a:pt x="2807313" y="1857466"/>
                  </a:lnTo>
                  <a:lnTo>
                    <a:pt x="2752480" y="1869676"/>
                  </a:lnTo>
                  <a:lnTo>
                    <a:pt x="2696772" y="1881076"/>
                  </a:lnTo>
                  <a:lnTo>
                    <a:pt x="2640222" y="1891651"/>
                  </a:lnTo>
                  <a:lnTo>
                    <a:pt x="2582860" y="1901386"/>
                  </a:lnTo>
                  <a:lnTo>
                    <a:pt x="2524716" y="1910266"/>
                  </a:lnTo>
                  <a:lnTo>
                    <a:pt x="2465821" y="1918275"/>
                  </a:lnTo>
                  <a:lnTo>
                    <a:pt x="2406206" y="1925398"/>
                  </a:lnTo>
                  <a:lnTo>
                    <a:pt x="2345900" y="1931621"/>
                  </a:lnTo>
                  <a:lnTo>
                    <a:pt x="2284936" y="1936928"/>
                  </a:lnTo>
                  <a:lnTo>
                    <a:pt x="2223342" y="1941304"/>
                  </a:lnTo>
                  <a:lnTo>
                    <a:pt x="2161151" y="1944734"/>
                  </a:lnTo>
                  <a:lnTo>
                    <a:pt x="2098392" y="1947202"/>
                  </a:lnTo>
                  <a:lnTo>
                    <a:pt x="2035096" y="1948695"/>
                  </a:lnTo>
                  <a:lnTo>
                    <a:pt x="1971293" y="1949195"/>
                  </a:lnTo>
                  <a:lnTo>
                    <a:pt x="1907491" y="1948695"/>
                  </a:lnTo>
                  <a:lnTo>
                    <a:pt x="1844195" y="1947202"/>
                  </a:lnTo>
                  <a:lnTo>
                    <a:pt x="1781436" y="1944734"/>
                  </a:lnTo>
                  <a:lnTo>
                    <a:pt x="1719245" y="1941304"/>
                  </a:lnTo>
                  <a:lnTo>
                    <a:pt x="1657651" y="1936928"/>
                  </a:lnTo>
                  <a:lnTo>
                    <a:pt x="1596687" y="1931621"/>
                  </a:lnTo>
                  <a:lnTo>
                    <a:pt x="1536381" y="1925398"/>
                  </a:lnTo>
                  <a:lnTo>
                    <a:pt x="1476766" y="1918275"/>
                  </a:lnTo>
                  <a:lnTo>
                    <a:pt x="1417871" y="1910266"/>
                  </a:lnTo>
                  <a:lnTo>
                    <a:pt x="1359727" y="1901386"/>
                  </a:lnTo>
                  <a:lnTo>
                    <a:pt x="1302365" y="1891651"/>
                  </a:lnTo>
                  <a:lnTo>
                    <a:pt x="1245815" y="1881076"/>
                  </a:lnTo>
                  <a:lnTo>
                    <a:pt x="1190107" y="1869676"/>
                  </a:lnTo>
                  <a:lnTo>
                    <a:pt x="1135274" y="1857466"/>
                  </a:lnTo>
                  <a:lnTo>
                    <a:pt x="1081344" y="1844461"/>
                  </a:lnTo>
                  <a:lnTo>
                    <a:pt x="1028349" y="1830677"/>
                  </a:lnTo>
                  <a:lnTo>
                    <a:pt x="976319" y="1816128"/>
                  </a:lnTo>
                  <a:lnTo>
                    <a:pt x="925285" y="1800829"/>
                  </a:lnTo>
                  <a:lnTo>
                    <a:pt x="875277" y="1784797"/>
                  </a:lnTo>
                  <a:lnTo>
                    <a:pt x="826326" y="1768045"/>
                  </a:lnTo>
                  <a:lnTo>
                    <a:pt x="778463" y="1750589"/>
                  </a:lnTo>
                  <a:lnTo>
                    <a:pt x="731718" y="1732444"/>
                  </a:lnTo>
                  <a:lnTo>
                    <a:pt x="686122" y="1713626"/>
                  </a:lnTo>
                  <a:lnTo>
                    <a:pt x="641705" y="1694149"/>
                  </a:lnTo>
                  <a:lnTo>
                    <a:pt x="598498" y="1674028"/>
                  </a:lnTo>
                  <a:lnTo>
                    <a:pt x="556531" y="1653279"/>
                  </a:lnTo>
                  <a:lnTo>
                    <a:pt x="515836" y="1631917"/>
                  </a:lnTo>
                  <a:lnTo>
                    <a:pt x="476442" y="1609957"/>
                  </a:lnTo>
                  <a:lnTo>
                    <a:pt x="438380" y="1587414"/>
                  </a:lnTo>
                  <a:lnTo>
                    <a:pt x="401681" y="1564303"/>
                  </a:lnTo>
                  <a:lnTo>
                    <a:pt x="366376" y="1540639"/>
                  </a:lnTo>
                  <a:lnTo>
                    <a:pt x="332495" y="1516437"/>
                  </a:lnTo>
                  <a:lnTo>
                    <a:pt x="300068" y="1491714"/>
                  </a:lnTo>
                  <a:lnTo>
                    <a:pt x="269127" y="1466483"/>
                  </a:lnTo>
                  <a:lnTo>
                    <a:pt x="239701" y="1440759"/>
                  </a:lnTo>
                  <a:lnTo>
                    <a:pt x="211822" y="1414559"/>
                  </a:lnTo>
                  <a:lnTo>
                    <a:pt x="160825" y="1360788"/>
                  </a:lnTo>
                  <a:lnTo>
                    <a:pt x="116380" y="1305290"/>
                  </a:lnTo>
                  <a:lnTo>
                    <a:pt x="78733" y="1248187"/>
                  </a:lnTo>
                  <a:lnTo>
                    <a:pt x="48128" y="1189599"/>
                  </a:lnTo>
                  <a:lnTo>
                    <a:pt x="24810" y="1129647"/>
                  </a:lnTo>
                  <a:lnTo>
                    <a:pt x="9023" y="1068453"/>
                  </a:lnTo>
                  <a:lnTo>
                    <a:pt x="1012" y="1006138"/>
                  </a:lnTo>
                  <a:lnTo>
                    <a:pt x="0" y="974597"/>
                  </a:lnTo>
                  <a:close/>
                </a:path>
              </a:pathLst>
            </a:custGeom>
            <a:noFill/>
            <a:ln cap="flat" cmpd="sng" w="28575">
              <a:solidFill>
                <a:srgbClr val="00AFEF"/>
              </a:solidFill>
              <a:prstDash val="lgDashDot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741664" y="3369564"/>
              <a:ext cx="2368550" cy="611505"/>
            </a:xfrm>
            <a:custGeom>
              <a:rect b="b" l="l" r="r" t="t"/>
              <a:pathLst>
                <a:path extrusionOk="0" h="611504" w="2368550">
                  <a:moveTo>
                    <a:pt x="2368296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2368296" y="611124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" name="Google Shape;112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92896" y="3461016"/>
              <a:ext cx="2483357" cy="511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2"/>
          <p:cNvSpPr txBox="1"/>
          <p:nvPr/>
        </p:nvSpPr>
        <p:spPr>
          <a:xfrm>
            <a:off x="8741664" y="3369564"/>
            <a:ext cx="2368550" cy="61150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650">
            <a:spAutoFit/>
          </a:bodyPr>
          <a:lstStyle/>
          <a:p>
            <a:pPr indent="0" lvl="0" marL="958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Estructura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2"/>
          <p:cNvGrpSpPr/>
          <p:nvPr/>
        </p:nvGrpSpPr>
        <p:grpSpPr>
          <a:xfrm>
            <a:off x="8144256" y="4060825"/>
            <a:ext cx="3653154" cy="2022221"/>
            <a:chOff x="8144256" y="4060825"/>
            <a:chExt cx="3653154" cy="2022221"/>
          </a:xfrm>
        </p:grpSpPr>
        <p:sp>
          <p:nvSpPr>
            <p:cNvPr id="115" name="Google Shape;115;p2"/>
            <p:cNvSpPr/>
            <p:nvPr/>
          </p:nvSpPr>
          <p:spPr>
            <a:xfrm>
              <a:off x="9801098" y="4061459"/>
              <a:ext cx="263525" cy="257810"/>
            </a:xfrm>
            <a:custGeom>
              <a:rect b="b" l="l" r="r" t="t"/>
              <a:pathLst>
                <a:path extrusionOk="0" h="257810" w="263525">
                  <a:moveTo>
                    <a:pt x="263144" y="87630"/>
                  </a:moveTo>
                  <a:lnTo>
                    <a:pt x="172974" y="87630"/>
                  </a:lnTo>
                  <a:lnTo>
                    <a:pt x="172974" y="0"/>
                  </a:lnTo>
                  <a:lnTo>
                    <a:pt x="90170" y="0"/>
                  </a:lnTo>
                  <a:lnTo>
                    <a:pt x="90170" y="87630"/>
                  </a:lnTo>
                  <a:lnTo>
                    <a:pt x="0" y="87630"/>
                  </a:lnTo>
                  <a:lnTo>
                    <a:pt x="0" y="170180"/>
                  </a:lnTo>
                  <a:lnTo>
                    <a:pt x="90170" y="170180"/>
                  </a:lnTo>
                  <a:lnTo>
                    <a:pt x="90170" y="257810"/>
                  </a:lnTo>
                  <a:lnTo>
                    <a:pt x="172974" y="257810"/>
                  </a:lnTo>
                  <a:lnTo>
                    <a:pt x="172974" y="170180"/>
                  </a:lnTo>
                  <a:lnTo>
                    <a:pt x="263144" y="170180"/>
                  </a:lnTo>
                  <a:lnTo>
                    <a:pt x="263144" y="87630"/>
                  </a:lnTo>
                  <a:close/>
                </a:path>
              </a:pathLst>
            </a:custGeom>
            <a:solidFill>
              <a:srgbClr val="F4B08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801098" y="4060825"/>
              <a:ext cx="263525" cy="259079"/>
            </a:xfrm>
            <a:custGeom>
              <a:rect b="b" l="l" r="r" t="t"/>
              <a:pathLst>
                <a:path extrusionOk="0" h="259079" w="263525">
                  <a:moveTo>
                    <a:pt x="0" y="88011"/>
                  </a:moveTo>
                  <a:lnTo>
                    <a:pt x="90170" y="88011"/>
                  </a:lnTo>
                  <a:lnTo>
                    <a:pt x="90170" y="0"/>
                  </a:lnTo>
                  <a:lnTo>
                    <a:pt x="172974" y="0"/>
                  </a:lnTo>
                  <a:lnTo>
                    <a:pt x="172974" y="88011"/>
                  </a:lnTo>
                  <a:lnTo>
                    <a:pt x="263144" y="88011"/>
                  </a:lnTo>
                  <a:lnTo>
                    <a:pt x="263144" y="170814"/>
                  </a:lnTo>
                  <a:lnTo>
                    <a:pt x="172974" y="170814"/>
                  </a:lnTo>
                  <a:lnTo>
                    <a:pt x="172974" y="258825"/>
                  </a:lnTo>
                  <a:lnTo>
                    <a:pt x="90170" y="258825"/>
                  </a:lnTo>
                  <a:lnTo>
                    <a:pt x="90170" y="170814"/>
                  </a:lnTo>
                  <a:lnTo>
                    <a:pt x="0" y="170814"/>
                  </a:lnTo>
                  <a:lnTo>
                    <a:pt x="0" y="88011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144256" y="5426963"/>
              <a:ext cx="3653154" cy="631190"/>
            </a:xfrm>
            <a:custGeom>
              <a:rect b="b" l="l" r="r" t="t"/>
              <a:pathLst>
                <a:path extrusionOk="0" h="631189" w="3653154">
                  <a:moveTo>
                    <a:pt x="3653028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3653028" y="630936"/>
                  </a:lnTo>
                  <a:lnTo>
                    <a:pt x="3653028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" name="Google Shape;118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58784" y="5737860"/>
              <a:ext cx="2870454" cy="345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2"/>
          <p:cNvSpPr txBox="1"/>
          <p:nvPr/>
        </p:nvSpPr>
        <p:spPr>
          <a:xfrm>
            <a:off x="8144256" y="5426964"/>
            <a:ext cx="3653154" cy="63119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PROGRAMA: Codificación en Python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(definición de función para cada algoritmo)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2" y="353568"/>
            <a:ext cx="1091184" cy="64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228600" y="1160430"/>
            <a:ext cx="11201400" cy="4537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47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 u="sng">
                <a:solidFill>
                  <a:srgbClr val="000009"/>
                </a:solidFill>
                <a:latin typeface="Tahoma"/>
                <a:ea typeface="Tahoma"/>
                <a:cs typeface="Tahoma"/>
                <a:sym typeface="Tahoma"/>
              </a:rPr>
              <a:t>Ejercicio:</a:t>
            </a:r>
            <a:endParaRPr b="1" sz="1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9"/>
                </a:solidFill>
                <a:latin typeface="Tahoma"/>
                <a:ea typeface="Tahoma"/>
                <a:cs typeface="Tahoma"/>
                <a:sym typeface="Tahoma"/>
              </a:rPr>
              <a:t>En las empresas modernas, el manejo de las existencias resulta vital para el éxito de una gestión.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9"/>
                </a:solidFill>
                <a:latin typeface="Tahoma"/>
                <a:ea typeface="Tahoma"/>
                <a:cs typeface="Tahoma"/>
                <a:sym typeface="Tahoma"/>
              </a:rPr>
              <a:t>El control de stock consiste básicamente en realizar un conteo de los artículos que tenemos en existencia, es decir, que están físicamente presentes.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l">
              <a:spcBef>
                <a:spcPts val="55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302895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9"/>
                </a:solidFill>
                <a:latin typeface="Tahoma"/>
                <a:ea typeface="Tahoma"/>
                <a:cs typeface="Tahoma"/>
                <a:sym typeface="Tahoma"/>
              </a:rPr>
              <a:t>Una PyME local que produce estufas registra la producción y las ventas cada día, como su depósito tiene lugar para almacenar un número determinado de estufas, desea cortar la producción cuando el stock llega a ese valor.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9"/>
                </a:solidFill>
                <a:latin typeface="Tahoma"/>
                <a:ea typeface="Tahoma"/>
                <a:cs typeface="Tahoma"/>
                <a:sym typeface="Tahoma"/>
              </a:rPr>
              <a:t>Siguiendo las fases de resolución de un problema resuelva: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298450" rtl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9"/>
                </a:solidFill>
                <a:latin typeface="Tahoma"/>
                <a:ea typeface="Tahoma"/>
                <a:cs typeface="Tahoma"/>
                <a:sym typeface="Tahoma"/>
              </a:rPr>
              <a:t>Se ingresan por día los datos de Producción y Venta, el día que el stock supera la capacidad de almacenamiento, finaliza el programa informando la situación y mostrando la tabla de valores.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l">
              <a:spcBef>
                <a:spcPts val="15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9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l">
              <a:spcBef>
                <a:spcPts val="25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47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9"/>
                </a:solidFill>
                <a:latin typeface="Arial"/>
                <a:ea typeface="Arial"/>
                <a:cs typeface="Arial"/>
                <a:sym typeface="Arial"/>
              </a:rPr>
              <a:t>Capacidad Máxima de Depósito = 15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4575809"/>
            <a:ext cx="6204933" cy="224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2" y="353568"/>
            <a:ext cx="1091184" cy="64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984504" y="1307887"/>
            <a:ext cx="2367280" cy="863057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6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4319905" y="2807789"/>
            <a:ext cx="2368550" cy="95795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025">
            <a:spAutoFit/>
          </a:bodyPr>
          <a:lstStyle/>
          <a:p>
            <a:pPr indent="0" lvl="0" marL="2806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FinalizarProduccion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120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831184" y="3006969"/>
            <a:ext cx="824230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 Produccion  Ventas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9530971" y="3131639"/>
            <a:ext cx="8921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4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 de corte  Tabla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744144" y="3395327"/>
            <a:ext cx="2564130" cy="76200"/>
          </a:xfrm>
          <a:custGeom>
            <a:rect b="b" l="l" r="r" t="t"/>
            <a:pathLst>
              <a:path extrusionOk="0" h="76200" w="2564129">
                <a:moveTo>
                  <a:pt x="2487676" y="0"/>
                </a:moveTo>
                <a:lnTo>
                  <a:pt x="2487676" y="76200"/>
                </a:lnTo>
                <a:lnTo>
                  <a:pt x="2551176" y="44450"/>
                </a:lnTo>
                <a:lnTo>
                  <a:pt x="2500376" y="44450"/>
                </a:lnTo>
                <a:lnTo>
                  <a:pt x="2500376" y="31750"/>
                </a:lnTo>
                <a:lnTo>
                  <a:pt x="2551176" y="31750"/>
                </a:lnTo>
                <a:lnTo>
                  <a:pt x="2487676" y="0"/>
                </a:lnTo>
                <a:close/>
              </a:path>
              <a:path extrusionOk="0" h="76200" w="2564129">
                <a:moveTo>
                  <a:pt x="24876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87676" y="44450"/>
                </a:lnTo>
                <a:lnTo>
                  <a:pt x="2487676" y="31750"/>
                </a:lnTo>
                <a:close/>
              </a:path>
              <a:path extrusionOk="0" h="76200" w="2564129">
                <a:moveTo>
                  <a:pt x="2551176" y="31750"/>
                </a:moveTo>
                <a:lnTo>
                  <a:pt x="2500376" y="31750"/>
                </a:lnTo>
                <a:lnTo>
                  <a:pt x="2500376" y="44450"/>
                </a:lnTo>
                <a:lnTo>
                  <a:pt x="2551176" y="44450"/>
                </a:lnTo>
                <a:lnTo>
                  <a:pt x="2563876" y="38100"/>
                </a:lnTo>
                <a:lnTo>
                  <a:pt x="2551176" y="31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766762" y="3403645"/>
            <a:ext cx="2564130" cy="76200"/>
          </a:xfrm>
          <a:custGeom>
            <a:rect b="b" l="l" r="r" t="t"/>
            <a:pathLst>
              <a:path extrusionOk="0" h="76200" w="2564129">
                <a:moveTo>
                  <a:pt x="2487676" y="0"/>
                </a:moveTo>
                <a:lnTo>
                  <a:pt x="2487676" y="76200"/>
                </a:lnTo>
                <a:lnTo>
                  <a:pt x="2551176" y="44450"/>
                </a:lnTo>
                <a:lnTo>
                  <a:pt x="2500376" y="44450"/>
                </a:lnTo>
                <a:lnTo>
                  <a:pt x="2500376" y="31750"/>
                </a:lnTo>
                <a:lnTo>
                  <a:pt x="2551176" y="31750"/>
                </a:lnTo>
                <a:lnTo>
                  <a:pt x="2487676" y="0"/>
                </a:lnTo>
                <a:close/>
              </a:path>
              <a:path extrusionOk="0" h="76200" w="2564129">
                <a:moveTo>
                  <a:pt x="24876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87676" y="44450"/>
                </a:lnTo>
                <a:lnTo>
                  <a:pt x="2487676" y="31750"/>
                </a:lnTo>
                <a:close/>
              </a:path>
              <a:path extrusionOk="0" h="76200" w="2564129">
                <a:moveTo>
                  <a:pt x="2551176" y="31750"/>
                </a:moveTo>
                <a:lnTo>
                  <a:pt x="2500376" y="31750"/>
                </a:lnTo>
                <a:lnTo>
                  <a:pt x="2500376" y="44450"/>
                </a:lnTo>
                <a:lnTo>
                  <a:pt x="2551176" y="44450"/>
                </a:lnTo>
                <a:lnTo>
                  <a:pt x="2563876" y="38100"/>
                </a:lnTo>
                <a:lnTo>
                  <a:pt x="2551176" y="31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3810000" y="4038600"/>
            <a:ext cx="345503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el stock como lo que tengo  mas la diferencia entre la producción  y las ventas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2" y="353568"/>
            <a:ext cx="1091184" cy="64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762865" y="1210454"/>
            <a:ext cx="2367280" cy="863057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650">
            <a:spAutoFit/>
          </a:bodyPr>
          <a:lstStyle/>
          <a:p>
            <a:pPr indent="0" lvl="0" marL="93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Diagrama de Estructura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3345" marR="0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0924" y="5699559"/>
            <a:ext cx="1359336" cy="21912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856232" y="5475732"/>
            <a:ext cx="2862580" cy="61150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4300">
            <a:spAutoFit/>
          </a:bodyPr>
          <a:lstStyle/>
          <a:p>
            <a:pPr indent="0" lvl="0" marL="7531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Calcular_Stock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7279" y="3895142"/>
            <a:ext cx="1247544" cy="20999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1895855" y="3660647"/>
            <a:ext cx="2368550" cy="612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4300">
            <a:spAutoFit/>
          </a:bodyPr>
          <a:lstStyle/>
          <a:p>
            <a:pPr indent="0" lvl="0" marL="5600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Cargar_Datos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326625" y="1670550"/>
            <a:ext cx="2367300" cy="114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650">
            <a:spAutoFit/>
          </a:bodyPr>
          <a:lstStyle/>
          <a:p>
            <a:pPr indent="0" lvl="0" marL="2806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FinalizarProduccion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06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(programa principal)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0670" marR="0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5"/>
          <p:cNvGrpSpPr/>
          <p:nvPr/>
        </p:nvGrpSpPr>
        <p:grpSpPr>
          <a:xfrm>
            <a:off x="3776848" y="4558271"/>
            <a:ext cx="363110" cy="398538"/>
            <a:chOff x="3776848" y="4558271"/>
            <a:chExt cx="363110" cy="398538"/>
          </a:xfrm>
        </p:grpSpPr>
        <p:pic>
          <p:nvPicPr>
            <p:cNvPr id="151" name="Google Shape;15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76848" y="4666963"/>
              <a:ext cx="163002" cy="135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10000" y="4558271"/>
              <a:ext cx="329958" cy="3985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3758946" y="4592573"/>
            <a:ext cx="26797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5"/>
          <p:cNvGrpSpPr/>
          <p:nvPr/>
        </p:nvGrpSpPr>
        <p:grpSpPr>
          <a:xfrm>
            <a:off x="3559809" y="4620514"/>
            <a:ext cx="1119631" cy="642493"/>
            <a:chOff x="3559809" y="4620514"/>
            <a:chExt cx="1119631" cy="642493"/>
          </a:xfrm>
        </p:grpSpPr>
        <p:pic>
          <p:nvPicPr>
            <p:cNvPr id="155" name="Google Shape;155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559809" y="4620514"/>
              <a:ext cx="101091" cy="93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5"/>
            <p:cNvSpPr/>
            <p:nvPr/>
          </p:nvSpPr>
          <p:spPr>
            <a:xfrm>
              <a:off x="3620007" y="4704715"/>
              <a:ext cx="147320" cy="271780"/>
            </a:xfrm>
            <a:custGeom>
              <a:rect b="b" l="l" r="r" t="t"/>
              <a:pathLst>
                <a:path extrusionOk="0" h="271779" w="147320">
                  <a:moveTo>
                    <a:pt x="106204" y="207305"/>
                  </a:moveTo>
                  <a:lnTo>
                    <a:pt x="78104" y="222123"/>
                  </a:lnTo>
                  <a:lnTo>
                    <a:pt x="147319" y="271653"/>
                  </a:lnTo>
                  <a:lnTo>
                    <a:pt x="146210" y="218567"/>
                  </a:lnTo>
                  <a:lnTo>
                    <a:pt x="112140" y="218567"/>
                  </a:lnTo>
                  <a:lnTo>
                    <a:pt x="106204" y="207305"/>
                  </a:lnTo>
                  <a:close/>
                </a:path>
                <a:path extrusionOk="0" h="271779" w="147320">
                  <a:moveTo>
                    <a:pt x="117409" y="201397"/>
                  </a:moveTo>
                  <a:lnTo>
                    <a:pt x="106204" y="207305"/>
                  </a:lnTo>
                  <a:lnTo>
                    <a:pt x="112140" y="218567"/>
                  </a:lnTo>
                  <a:lnTo>
                    <a:pt x="123316" y="212598"/>
                  </a:lnTo>
                  <a:lnTo>
                    <a:pt x="117409" y="201397"/>
                  </a:lnTo>
                  <a:close/>
                </a:path>
                <a:path extrusionOk="0" h="271779" w="147320">
                  <a:moveTo>
                    <a:pt x="145541" y="186562"/>
                  </a:moveTo>
                  <a:lnTo>
                    <a:pt x="117409" y="201397"/>
                  </a:lnTo>
                  <a:lnTo>
                    <a:pt x="123316" y="212598"/>
                  </a:lnTo>
                  <a:lnTo>
                    <a:pt x="112140" y="218567"/>
                  </a:lnTo>
                  <a:lnTo>
                    <a:pt x="146210" y="218567"/>
                  </a:lnTo>
                  <a:lnTo>
                    <a:pt x="145541" y="186562"/>
                  </a:lnTo>
                  <a:close/>
                </a:path>
                <a:path extrusionOk="0" h="271779" w="147320">
                  <a:moveTo>
                    <a:pt x="11175" y="0"/>
                  </a:moveTo>
                  <a:lnTo>
                    <a:pt x="0" y="5842"/>
                  </a:lnTo>
                  <a:lnTo>
                    <a:pt x="106204" y="207305"/>
                  </a:lnTo>
                  <a:lnTo>
                    <a:pt x="117409" y="201397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" name="Google Shape;157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75277" y="4907026"/>
              <a:ext cx="101092" cy="93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5"/>
            <p:cNvSpPr/>
            <p:nvPr/>
          </p:nvSpPr>
          <p:spPr>
            <a:xfrm>
              <a:off x="3935475" y="4991227"/>
              <a:ext cx="147320" cy="271780"/>
            </a:xfrm>
            <a:custGeom>
              <a:rect b="b" l="l" r="r" t="t"/>
              <a:pathLst>
                <a:path extrusionOk="0" h="271779" w="147320">
                  <a:moveTo>
                    <a:pt x="106204" y="207305"/>
                  </a:moveTo>
                  <a:lnTo>
                    <a:pt x="78104" y="222123"/>
                  </a:lnTo>
                  <a:lnTo>
                    <a:pt x="147320" y="271653"/>
                  </a:lnTo>
                  <a:lnTo>
                    <a:pt x="146210" y="218567"/>
                  </a:lnTo>
                  <a:lnTo>
                    <a:pt x="112140" y="218567"/>
                  </a:lnTo>
                  <a:lnTo>
                    <a:pt x="106204" y="207305"/>
                  </a:lnTo>
                  <a:close/>
                </a:path>
                <a:path extrusionOk="0" h="271779" w="147320">
                  <a:moveTo>
                    <a:pt x="117409" y="201397"/>
                  </a:moveTo>
                  <a:lnTo>
                    <a:pt x="106204" y="207305"/>
                  </a:lnTo>
                  <a:lnTo>
                    <a:pt x="112140" y="218567"/>
                  </a:lnTo>
                  <a:lnTo>
                    <a:pt x="123316" y="212598"/>
                  </a:lnTo>
                  <a:lnTo>
                    <a:pt x="117409" y="201397"/>
                  </a:lnTo>
                  <a:close/>
                </a:path>
                <a:path extrusionOk="0" h="271779" w="147320">
                  <a:moveTo>
                    <a:pt x="145541" y="186562"/>
                  </a:moveTo>
                  <a:lnTo>
                    <a:pt x="117409" y="201397"/>
                  </a:lnTo>
                  <a:lnTo>
                    <a:pt x="123316" y="212598"/>
                  </a:lnTo>
                  <a:lnTo>
                    <a:pt x="112140" y="218567"/>
                  </a:lnTo>
                  <a:lnTo>
                    <a:pt x="146210" y="218567"/>
                  </a:lnTo>
                  <a:lnTo>
                    <a:pt x="145541" y="186562"/>
                  </a:lnTo>
                  <a:close/>
                </a:path>
                <a:path extrusionOk="0" h="271779" w="147320">
                  <a:moveTo>
                    <a:pt x="11175" y="0"/>
                  </a:moveTo>
                  <a:lnTo>
                    <a:pt x="0" y="5842"/>
                  </a:lnTo>
                  <a:lnTo>
                    <a:pt x="106204" y="207305"/>
                  </a:lnTo>
                  <a:lnTo>
                    <a:pt x="117409" y="201397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53839" y="4849355"/>
              <a:ext cx="625601" cy="398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5"/>
          <p:cNvGrpSpPr/>
          <p:nvPr/>
        </p:nvGrpSpPr>
        <p:grpSpPr>
          <a:xfrm>
            <a:off x="2118080" y="4329176"/>
            <a:ext cx="1310412" cy="1146175"/>
            <a:chOff x="2118080" y="4329176"/>
            <a:chExt cx="1310412" cy="1146175"/>
          </a:xfrm>
        </p:grpSpPr>
        <p:sp>
          <p:nvSpPr>
            <p:cNvPr id="161" name="Google Shape;161;p5"/>
            <p:cNvSpPr/>
            <p:nvPr/>
          </p:nvSpPr>
          <p:spPr>
            <a:xfrm>
              <a:off x="3017647" y="4329176"/>
              <a:ext cx="410845" cy="1146175"/>
            </a:xfrm>
            <a:custGeom>
              <a:rect b="b" l="l" r="r" t="t"/>
              <a:pathLst>
                <a:path extrusionOk="0" h="1146175" w="410845">
                  <a:moveTo>
                    <a:pt x="368749" y="1075899"/>
                  </a:moveTo>
                  <a:lnTo>
                    <a:pt x="338708" y="1086231"/>
                  </a:lnTo>
                  <a:lnTo>
                    <a:pt x="399414" y="1145921"/>
                  </a:lnTo>
                  <a:lnTo>
                    <a:pt x="407182" y="1087882"/>
                  </a:lnTo>
                  <a:lnTo>
                    <a:pt x="372872" y="1087882"/>
                  </a:lnTo>
                  <a:lnTo>
                    <a:pt x="368749" y="1075899"/>
                  </a:lnTo>
                  <a:close/>
                </a:path>
                <a:path extrusionOk="0" h="1146175" w="410845">
                  <a:moveTo>
                    <a:pt x="380674" y="1071798"/>
                  </a:moveTo>
                  <a:lnTo>
                    <a:pt x="368749" y="1075899"/>
                  </a:lnTo>
                  <a:lnTo>
                    <a:pt x="372872" y="1087882"/>
                  </a:lnTo>
                  <a:lnTo>
                    <a:pt x="384810" y="1083818"/>
                  </a:lnTo>
                  <a:lnTo>
                    <a:pt x="380674" y="1071798"/>
                  </a:lnTo>
                  <a:close/>
                </a:path>
                <a:path extrusionOk="0" h="1146175" w="410845">
                  <a:moveTo>
                    <a:pt x="410717" y="1061466"/>
                  </a:moveTo>
                  <a:lnTo>
                    <a:pt x="380674" y="1071798"/>
                  </a:lnTo>
                  <a:lnTo>
                    <a:pt x="384810" y="1083818"/>
                  </a:lnTo>
                  <a:lnTo>
                    <a:pt x="372872" y="1087882"/>
                  </a:lnTo>
                  <a:lnTo>
                    <a:pt x="407182" y="1087882"/>
                  </a:lnTo>
                  <a:lnTo>
                    <a:pt x="410717" y="1061466"/>
                  </a:lnTo>
                  <a:close/>
                </a:path>
                <a:path extrusionOk="0" h="1146175" w="410845">
                  <a:moveTo>
                    <a:pt x="11937" y="0"/>
                  </a:moveTo>
                  <a:lnTo>
                    <a:pt x="0" y="4063"/>
                  </a:lnTo>
                  <a:lnTo>
                    <a:pt x="368749" y="1075899"/>
                  </a:lnTo>
                  <a:lnTo>
                    <a:pt x="380674" y="1071798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118080" y="4792018"/>
              <a:ext cx="738925" cy="176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5"/>
          <p:cNvGrpSpPr/>
          <p:nvPr/>
        </p:nvGrpSpPr>
        <p:grpSpPr>
          <a:xfrm>
            <a:off x="3649475" y="2811998"/>
            <a:ext cx="1359305" cy="764508"/>
            <a:chOff x="3649533" y="2703448"/>
            <a:chExt cx="1450544" cy="873125"/>
          </a:xfrm>
        </p:grpSpPr>
        <p:sp>
          <p:nvSpPr>
            <p:cNvPr id="164" name="Google Shape;164;p5"/>
            <p:cNvSpPr/>
            <p:nvPr/>
          </p:nvSpPr>
          <p:spPr>
            <a:xfrm>
              <a:off x="3779519" y="2703448"/>
              <a:ext cx="943610" cy="873125"/>
            </a:xfrm>
            <a:custGeom>
              <a:rect b="b" l="l" r="r" t="t"/>
              <a:pathLst>
                <a:path extrusionOk="0" h="873125" w="943610">
                  <a:moveTo>
                    <a:pt x="30099" y="793496"/>
                  </a:moveTo>
                  <a:lnTo>
                    <a:pt x="0" y="873125"/>
                  </a:lnTo>
                  <a:lnTo>
                    <a:pt x="81787" y="849376"/>
                  </a:lnTo>
                  <a:lnTo>
                    <a:pt x="68160" y="834643"/>
                  </a:lnTo>
                  <a:lnTo>
                    <a:pt x="50926" y="834643"/>
                  </a:lnTo>
                  <a:lnTo>
                    <a:pt x="42290" y="825373"/>
                  </a:lnTo>
                  <a:lnTo>
                    <a:pt x="51610" y="816751"/>
                  </a:lnTo>
                  <a:lnTo>
                    <a:pt x="30099" y="793496"/>
                  </a:lnTo>
                  <a:close/>
                </a:path>
                <a:path extrusionOk="0" h="873125" w="943610">
                  <a:moveTo>
                    <a:pt x="51610" y="816751"/>
                  </a:moveTo>
                  <a:lnTo>
                    <a:pt x="42290" y="825373"/>
                  </a:lnTo>
                  <a:lnTo>
                    <a:pt x="50926" y="834643"/>
                  </a:lnTo>
                  <a:lnTo>
                    <a:pt x="60214" y="826053"/>
                  </a:lnTo>
                  <a:lnTo>
                    <a:pt x="51610" y="816751"/>
                  </a:lnTo>
                  <a:close/>
                </a:path>
                <a:path extrusionOk="0" h="873125" w="943610">
                  <a:moveTo>
                    <a:pt x="60214" y="826053"/>
                  </a:moveTo>
                  <a:lnTo>
                    <a:pt x="50926" y="834643"/>
                  </a:lnTo>
                  <a:lnTo>
                    <a:pt x="68160" y="834643"/>
                  </a:lnTo>
                  <a:lnTo>
                    <a:pt x="60214" y="826053"/>
                  </a:lnTo>
                  <a:close/>
                </a:path>
                <a:path extrusionOk="0" h="873125" w="943610">
                  <a:moveTo>
                    <a:pt x="934465" y="0"/>
                  </a:moveTo>
                  <a:lnTo>
                    <a:pt x="51610" y="816751"/>
                  </a:lnTo>
                  <a:lnTo>
                    <a:pt x="60214" y="826053"/>
                  </a:lnTo>
                  <a:lnTo>
                    <a:pt x="943101" y="9398"/>
                  </a:lnTo>
                  <a:lnTo>
                    <a:pt x="934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" name="Google Shape;165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49533" y="2971291"/>
              <a:ext cx="304230" cy="281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619243" y="2782811"/>
              <a:ext cx="480834" cy="398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30145" y="2976890"/>
            <a:ext cx="388147" cy="14039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3107182" y="2907538"/>
            <a:ext cx="413384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442622" y="1954329"/>
            <a:ext cx="872650" cy="14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437982" y="2246894"/>
            <a:ext cx="388147" cy="14039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9415398" y="1814347"/>
            <a:ext cx="901700" cy="602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975">
            <a:spAutoFit/>
          </a:bodyPr>
          <a:lstStyle/>
          <a:p>
            <a:pPr indent="0" lvl="0" marL="215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 de corte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729983" y="2305811"/>
            <a:ext cx="2564130" cy="76200"/>
          </a:xfrm>
          <a:custGeom>
            <a:rect b="b" l="l" r="r" t="t"/>
            <a:pathLst>
              <a:path extrusionOk="0" h="76200" w="2564129">
                <a:moveTo>
                  <a:pt x="2487676" y="0"/>
                </a:moveTo>
                <a:lnTo>
                  <a:pt x="2487676" y="76200"/>
                </a:lnTo>
                <a:lnTo>
                  <a:pt x="2551176" y="44450"/>
                </a:lnTo>
                <a:lnTo>
                  <a:pt x="2500376" y="44450"/>
                </a:lnTo>
                <a:lnTo>
                  <a:pt x="2500376" y="31750"/>
                </a:lnTo>
                <a:lnTo>
                  <a:pt x="2551176" y="31750"/>
                </a:lnTo>
                <a:lnTo>
                  <a:pt x="2487676" y="0"/>
                </a:lnTo>
                <a:close/>
              </a:path>
              <a:path extrusionOk="0" h="76200" w="2564129">
                <a:moveTo>
                  <a:pt x="24876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487676" y="44450"/>
                </a:lnTo>
                <a:lnTo>
                  <a:pt x="2487676" y="31750"/>
                </a:lnTo>
                <a:close/>
              </a:path>
              <a:path extrusionOk="0" h="76200" w="2564129">
                <a:moveTo>
                  <a:pt x="2551176" y="31750"/>
                </a:moveTo>
                <a:lnTo>
                  <a:pt x="2500376" y="31750"/>
                </a:lnTo>
                <a:lnTo>
                  <a:pt x="2500376" y="44450"/>
                </a:lnTo>
                <a:lnTo>
                  <a:pt x="2551176" y="44450"/>
                </a:lnTo>
                <a:lnTo>
                  <a:pt x="2563876" y="38100"/>
                </a:lnTo>
                <a:lnTo>
                  <a:pt x="2551176" y="31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098294" y="4726940"/>
            <a:ext cx="75882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4718684" y="2816732"/>
            <a:ext cx="26797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5"/>
          <p:cNvGrpSpPr/>
          <p:nvPr/>
        </p:nvGrpSpPr>
        <p:grpSpPr>
          <a:xfrm>
            <a:off x="4326635" y="2935211"/>
            <a:ext cx="1221473" cy="705117"/>
            <a:chOff x="4326635" y="2935211"/>
            <a:chExt cx="1221473" cy="705117"/>
          </a:xfrm>
        </p:grpSpPr>
        <p:sp>
          <p:nvSpPr>
            <p:cNvPr id="176" name="Google Shape;176;p5"/>
            <p:cNvSpPr/>
            <p:nvPr/>
          </p:nvSpPr>
          <p:spPr>
            <a:xfrm>
              <a:off x="4498847" y="3012948"/>
              <a:ext cx="134620" cy="74930"/>
            </a:xfrm>
            <a:custGeom>
              <a:rect b="b" l="l" r="r" t="t"/>
              <a:pathLst>
                <a:path extrusionOk="0" h="74930" w="134620">
                  <a:moveTo>
                    <a:pt x="67055" y="0"/>
                  </a:moveTo>
                  <a:lnTo>
                    <a:pt x="40933" y="2940"/>
                  </a:lnTo>
                  <a:lnTo>
                    <a:pt x="19621" y="10953"/>
                  </a:lnTo>
                  <a:lnTo>
                    <a:pt x="5262" y="22824"/>
                  </a:lnTo>
                  <a:lnTo>
                    <a:pt x="0" y="37337"/>
                  </a:lnTo>
                  <a:lnTo>
                    <a:pt x="5262" y="51851"/>
                  </a:lnTo>
                  <a:lnTo>
                    <a:pt x="19621" y="63722"/>
                  </a:lnTo>
                  <a:lnTo>
                    <a:pt x="40933" y="71735"/>
                  </a:lnTo>
                  <a:lnTo>
                    <a:pt x="67055" y="74675"/>
                  </a:lnTo>
                  <a:lnTo>
                    <a:pt x="93178" y="71735"/>
                  </a:lnTo>
                  <a:lnTo>
                    <a:pt x="114490" y="63722"/>
                  </a:lnTo>
                  <a:lnTo>
                    <a:pt x="128849" y="51851"/>
                  </a:lnTo>
                  <a:lnTo>
                    <a:pt x="134112" y="37337"/>
                  </a:lnTo>
                  <a:lnTo>
                    <a:pt x="128849" y="22824"/>
                  </a:lnTo>
                  <a:lnTo>
                    <a:pt x="114490" y="10953"/>
                  </a:lnTo>
                  <a:lnTo>
                    <a:pt x="93178" y="2940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498847" y="3012948"/>
              <a:ext cx="134620" cy="74930"/>
            </a:xfrm>
            <a:custGeom>
              <a:rect b="b" l="l" r="r" t="t"/>
              <a:pathLst>
                <a:path extrusionOk="0" h="74930" w="134620">
                  <a:moveTo>
                    <a:pt x="134112" y="37337"/>
                  </a:moveTo>
                  <a:lnTo>
                    <a:pt x="128849" y="22824"/>
                  </a:lnTo>
                  <a:lnTo>
                    <a:pt x="114490" y="10953"/>
                  </a:lnTo>
                  <a:lnTo>
                    <a:pt x="93178" y="2940"/>
                  </a:lnTo>
                  <a:lnTo>
                    <a:pt x="67055" y="0"/>
                  </a:lnTo>
                  <a:lnTo>
                    <a:pt x="40933" y="2940"/>
                  </a:lnTo>
                  <a:lnTo>
                    <a:pt x="19621" y="10953"/>
                  </a:lnTo>
                  <a:lnTo>
                    <a:pt x="5262" y="22824"/>
                  </a:lnTo>
                  <a:lnTo>
                    <a:pt x="0" y="37337"/>
                  </a:lnTo>
                  <a:lnTo>
                    <a:pt x="5262" y="51851"/>
                  </a:lnTo>
                  <a:lnTo>
                    <a:pt x="19621" y="63722"/>
                  </a:lnTo>
                  <a:lnTo>
                    <a:pt x="40933" y="71735"/>
                  </a:lnTo>
                  <a:lnTo>
                    <a:pt x="67055" y="74675"/>
                  </a:lnTo>
                  <a:lnTo>
                    <a:pt x="93178" y="71735"/>
                  </a:lnTo>
                  <a:lnTo>
                    <a:pt x="114490" y="63722"/>
                  </a:lnTo>
                  <a:lnTo>
                    <a:pt x="128849" y="51851"/>
                  </a:lnTo>
                  <a:lnTo>
                    <a:pt x="134112" y="37337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326635" y="3083433"/>
              <a:ext cx="221615" cy="252095"/>
            </a:xfrm>
            <a:custGeom>
              <a:rect b="b" l="l" r="r" t="t"/>
              <a:pathLst>
                <a:path extrusionOk="0" h="252095" w="221614">
                  <a:moveTo>
                    <a:pt x="21462" y="169417"/>
                  </a:moveTo>
                  <a:lnTo>
                    <a:pt x="0" y="251840"/>
                  </a:lnTo>
                  <a:lnTo>
                    <a:pt x="78866" y="219582"/>
                  </a:lnTo>
                  <a:lnTo>
                    <a:pt x="65932" y="208279"/>
                  </a:lnTo>
                  <a:lnTo>
                    <a:pt x="46609" y="208279"/>
                  </a:lnTo>
                  <a:lnTo>
                    <a:pt x="37084" y="199897"/>
                  </a:lnTo>
                  <a:lnTo>
                    <a:pt x="45424" y="190357"/>
                  </a:lnTo>
                  <a:lnTo>
                    <a:pt x="21462" y="169417"/>
                  </a:lnTo>
                  <a:close/>
                </a:path>
                <a:path extrusionOk="0" h="252095" w="221614">
                  <a:moveTo>
                    <a:pt x="45424" y="190357"/>
                  </a:moveTo>
                  <a:lnTo>
                    <a:pt x="37084" y="199897"/>
                  </a:lnTo>
                  <a:lnTo>
                    <a:pt x="46609" y="208279"/>
                  </a:lnTo>
                  <a:lnTo>
                    <a:pt x="54981" y="198709"/>
                  </a:lnTo>
                  <a:lnTo>
                    <a:pt x="45424" y="190357"/>
                  </a:lnTo>
                  <a:close/>
                </a:path>
                <a:path extrusionOk="0" h="252095" w="221614">
                  <a:moveTo>
                    <a:pt x="54981" y="198709"/>
                  </a:moveTo>
                  <a:lnTo>
                    <a:pt x="46609" y="208279"/>
                  </a:lnTo>
                  <a:lnTo>
                    <a:pt x="65932" y="208279"/>
                  </a:lnTo>
                  <a:lnTo>
                    <a:pt x="54981" y="198709"/>
                  </a:lnTo>
                  <a:close/>
                </a:path>
                <a:path extrusionOk="0" h="252095" w="221614">
                  <a:moveTo>
                    <a:pt x="211836" y="0"/>
                  </a:moveTo>
                  <a:lnTo>
                    <a:pt x="45424" y="190357"/>
                  </a:lnTo>
                  <a:lnTo>
                    <a:pt x="54981" y="198709"/>
                  </a:lnTo>
                  <a:lnTo>
                    <a:pt x="221487" y="8381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651247" y="3165348"/>
              <a:ext cx="134620" cy="74930"/>
            </a:xfrm>
            <a:custGeom>
              <a:rect b="b" l="l" r="r" t="t"/>
              <a:pathLst>
                <a:path extrusionOk="0" h="74930" w="134620">
                  <a:moveTo>
                    <a:pt x="67055" y="0"/>
                  </a:moveTo>
                  <a:lnTo>
                    <a:pt x="40933" y="2940"/>
                  </a:lnTo>
                  <a:lnTo>
                    <a:pt x="19621" y="10953"/>
                  </a:lnTo>
                  <a:lnTo>
                    <a:pt x="5262" y="22824"/>
                  </a:lnTo>
                  <a:lnTo>
                    <a:pt x="0" y="37337"/>
                  </a:lnTo>
                  <a:lnTo>
                    <a:pt x="5262" y="51851"/>
                  </a:lnTo>
                  <a:lnTo>
                    <a:pt x="19621" y="63722"/>
                  </a:lnTo>
                  <a:lnTo>
                    <a:pt x="40933" y="71735"/>
                  </a:lnTo>
                  <a:lnTo>
                    <a:pt x="67055" y="74675"/>
                  </a:lnTo>
                  <a:lnTo>
                    <a:pt x="93178" y="71735"/>
                  </a:lnTo>
                  <a:lnTo>
                    <a:pt x="114490" y="63722"/>
                  </a:lnTo>
                  <a:lnTo>
                    <a:pt x="128849" y="51851"/>
                  </a:lnTo>
                  <a:lnTo>
                    <a:pt x="134112" y="37337"/>
                  </a:lnTo>
                  <a:lnTo>
                    <a:pt x="128849" y="22824"/>
                  </a:lnTo>
                  <a:lnTo>
                    <a:pt x="114490" y="10953"/>
                  </a:lnTo>
                  <a:lnTo>
                    <a:pt x="93178" y="2940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51247" y="3165348"/>
              <a:ext cx="134620" cy="74930"/>
            </a:xfrm>
            <a:custGeom>
              <a:rect b="b" l="l" r="r" t="t"/>
              <a:pathLst>
                <a:path extrusionOk="0" h="74930" w="134620">
                  <a:moveTo>
                    <a:pt x="134112" y="37337"/>
                  </a:moveTo>
                  <a:lnTo>
                    <a:pt x="128849" y="22824"/>
                  </a:lnTo>
                  <a:lnTo>
                    <a:pt x="114490" y="10953"/>
                  </a:lnTo>
                  <a:lnTo>
                    <a:pt x="93178" y="2940"/>
                  </a:lnTo>
                  <a:lnTo>
                    <a:pt x="67055" y="0"/>
                  </a:lnTo>
                  <a:lnTo>
                    <a:pt x="40933" y="2940"/>
                  </a:lnTo>
                  <a:lnTo>
                    <a:pt x="19621" y="10953"/>
                  </a:lnTo>
                  <a:lnTo>
                    <a:pt x="5262" y="22824"/>
                  </a:lnTo>
                  <a:lnTo>
                    <a:pt x="0" y="37337"/>
                  </a:lnTo>
                  <a:lnTo>
                    <a:pt x="5262" y="51851"/>
                  </a:lnTo>
                  <a:lnTo>
                    <a:pt x="19621" y="63722"/>
                  </a:lnTo>
                  <a:lnTo>
                    <a:pt x="40933" y="71735"/>
                  </a:lnTo>
                  <a:lnTo>
                    <a:pt x="67055" y="74675"/>
                  </a:lnTo>
                  <a:lnTo>
                    <a:pt x="93178" y="71735"/>
                  </a:lnTo>
                  <a:lnTo>
                    <a:pt x="114490" y="63722"/>
                  </a:lnTo>
                  <a:lnTo>
                    <a:pt x="128849" y="51851"/>
                  </a:lnTo>
                  <a:lnTo>
                    <a:pt x="134112" y="37337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479035" y="3235833"/>
              <a:ext cx="221615" cy="252095"/>
            </a:xfrm>
            <a:custGeom>
              <a:rect b="b" l="l" r="r" t="t"/>
              <a:pathLst>
                <a:path extrusionOk="0" h="252095" w="221614">
                  <a:moveTo>
                    <a:pt x="21462" y="169417"/>
                  </a:moveTo>
                  <a:lnTo>
                    <a:pt x="0" y="251840"/>
                  </a:lnTo>
                  <a:lnTo>
                    <a:pt x="78866" y="219582"/>
                  </a:lnTo>
                  <a:lnTo>
                    <a:pt x="65932" y="208279"/>
                  </a:lnTo>
                  <a:lnTo>
                    <a:pt x="46609" y="208279"/>
                  </a:lnTo>
                  <a:lnTo>
                    <a:pt x="37084" y="199897"/>
                  </a:lnTo>
                  <a:lnTo>
                    <a:pt x="45424" y="190357"/>
                  </a:lnTo>
                  <a:lnTo>
                    <a:pt x="21462" y="169417"/>
                  </a:lnTo>
                  <a:close/>
                </a:path>
                <a:path extrusionOk="0" h="252095" w="221614">
                  <a:moveTo>
                    <a:pt x="45424" y="190357"/>
                  </a:moveTo>
                  <a:lnTo>
                    <a:pt x="37084" y="199897"/>
                  </a:lnTo>
                  <a:lnTo>
                    <a:pt x="46609" y="208279"/>
                  </a:lnTo>
                  <a:lnTo>
                    <a:pt x="54981" y="198709"/>
                  </a:lnTo>
                  <a:lnTo>
                    <a:pt x="45424" y="190357"/>
                  </a:lnTo>
                  <a:close/>
                </a:path>
                <a:path extrusionOk="0" h="252095" w="221614">
                  <a:moveTo>
                    <a:pt x="54981" y="198709"/>
                  </a:moveTo>
                  <a:lnTo>
                    <a:pt x="46609" y="208279"/>
                  </a:lnTo>
                  <a:lnTo>
                    <a:pt x="65932" y="208279"/>
                  </a:lnTo>
                  <a:lnTo>
                    <a:pt x="54981" y="198709"/>
                  </a:lnTo>
                  <a:close/>
                </a:path>
                <a:path extrusionOk="0" h="252095" w="221614">
                  <a:moveTo>
                    <a:pt x="211836" y="0"/>
                  </a:moveTo>
                  <a:lnTo>
                    <a:pt x="45424" y="190357"/>
                  </a:lnTo>
                  <a:lnTo>
                    <a:pt x="54981" y="198709"/>
                  </a:lnTo>
                  <a:lnTo>
                    <a:pt x="221487" y="8381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803647" y="3317748"/>
              <a:ext cx="134620" cy="74930"/>
            </a:xfrm>
            <a:custGeom>
              <a:rect b="b" l="l" r="r" t="t"/>
              <a:pathLst>
                <a:path extrusionOk="0" h="74929" w="134620">
                  <a:moveTo>
                    <a:pt x="134112" y="37337"/>
                  </a:moveTo>
                  <a:lnTo>
                    <a:pt x="128849" y="22824"/>
                  </a:lnTo>
                  <a:lnTo>
                    <a:pt x="114490" y="10953"/>
                  </a:lnTo>
                  <a:lnTo>
                    <a:pt x="93178" y="2940"/>
                  </a:lnTo>
                  <a:lnTo>
                    <a:pt x="67055" y="0"/>
                  </a:lnTo>
                  <a:lnTo>
                    <a:pt x="40933" y="2940"/>
                  </a:lnTo>
                  <a:lnTo>
                    <a:pt x="19621" y="10953"/>
                  </a:lnTo>
                  <a:lnTo>
                    <a:pt x="5262" y="22824"/>
                  </a:lnTo>
                  <a:lnTo>
                    <a:pt x="0" y="37337"/>
                  </a:lnTo>
                  <a:lnTo>
                    <a:pt x="5262" y="51851"/>
                  </a:lnTo>
                  <a:lnTo>
                    <a:pt x="19621" y="63722"/>
                  </a:lnTo>
                  <a:lnTo>
                    <a:pt x="40933" y="71735"/>
                  </a:lnTo>
                  <a:lnTo>
                    <a:pt x="67055" y="74675"/>
                  </a:lnTo>
                  <a:lnTo>
                    <a:pt x="93178" y="71735"/>
                  </a:lnTo>
                  <a:lnTo>
                    <a:pt x="114490" y="63722"/>
                  </a:lnTo>
                  <a:lnTo>
                    <a:pt x="128849" y="51851"/>
                  </a:lnTo>
                  <a:lnTo>
                    <a:pt x="134112" y="37337"/>
                  </a:lnTo>
                  <a:close/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631435" y="3388233"/>
              <a:ext cx="221615" cy="252095"/>
            </a:xfrm>
            <a:custGeom>
              <a:rect b="b" l="l" r="r" t="t"/>
              <a:pathLst>
                <a:path extrusionOk="0" h="252095" w="221614">
                  <a:moveTo>
                    <a:pt x="21462" y="169417"/>
                  </a:moveTo>
                  <a:lnTo>
                    <a:pt x="0" y="251840"/>
                  </a:lnTo>
                  <a:lnTo>
                    <a:pt x="78866" y="219582"/>
                  </a:lnTo>
                  <a:lnTo>
                    <a:pt x="65932" y="208279"/>
                  </a:lnTo>
                  <a:lnTo>
                    <a:pt x="46609" y="208279"/>
                  </a:lnTo>
                  <a:lnTo>
                    <a:pt x="37084" y="199897"/>
                  </a:lnTo>
                  <a:lnTo>
                    <a:pt x="45424" y="190357"/>
                  </a:lnTo>
                  <a:lnTo>
                    <a:pt x="21462" y="169417"/>
                  </a:lnTo>
                  <a:close/>
                </a:path>
                <a:path extrusionOk="0" h="252095" w="221614">
                  <a:moveTo>
                    <a:pt x="45424" y="190357"/>
                  </a:moveTo>
                  <a:lnTo>
                    <a:pt x="37084" y="199897"/>
                  </a:lnTo>
                  <a:lnTo>
                    <a:pt x="46609" y="208279"/>
                  </a:lnTo>
                  <a:lnTo>
                    <a:pt x="54981" y="198709"/>
                  </a:lnTo>
                  <a:lnTo>
                    <a:pt x="45424" y="190357"/>
                  </a:lnTo>
                  <a:close/>
                </a:path>
                <a:path extrusionOk="0" h="252095" w="221614">
                  <a:moveTo>
                    <a:pt x="54981" y="198709"/>
                  </a:moveTo>
                  <a:lnTo>
                    <a:pt x="46609" y="208279"/>
                  </a:lnTo>
                  <a:lnTo>
                    <a:pt x="65932" y="208279"/>
                  </a:lnTo>
                  <a:lnTo>
                    <a:pt x="54981" y="198709"/>
                  </a:lnTo>
                  <a:close/>
                </a:path>
                <a:path extrusionOk="0" h="252095" w="221614">
                  <a:moveTo>
                    <a:pt x="211836" y="0"/>
                  </a:moveTo>
                  <a:lnTo>
                    <a:pt x="45424" y="190357"/>
                  </a:lnTo>
                  <a:lnTo>
                    <a:pt x="54981" y="198709"/>
                  </a:lnTo>
                  <a:lnTo>
                    <a:pt x="221487" y="8381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" name="Google Shape;184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771643" y="2935211"/>
              <a:ext cx="625601" cy="398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924043" y="3087611"/>
              <a:ext cx="543293" cy="398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228843" y="3087611"/>
              <a:ext cx="319265" cy="3985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5"/>
          <p:cNvSpPr txBox="1"/>
          <p:nvPr/>
        </p:nvSpPr>
        <p:spPr>
          <a:xfrm>
            <a:off x="4871084" y="2969132"/>
            <a:ext cx="56451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65100" marR="0" rtl="0" algn="l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4153661" y="4884801"/>
            <a:ext cx="413384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2883154" y="4626609"/>
            <a:ext cx="173354" cy="374142"/>
            <a:chOff x="2883154" y="4626609"/>
            <a:chExt cx="173354" cy="374142"/>
          </a:xfrm>
        </p:grpSpPr>
        <p:pic>
          <p:nvPicPr>
            <p:cNvPr id="190" name="Google Shape;190;p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2956687" y="4907533"/>
              <a:ext cx="99821" cy="93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5"/>
            <p:cNvSpPr/>
            <p:nvPr/>
          </p:nvSpPr>
          <p:spPr>
            <a:xfrm>
              <a:off x="2883154" y="4626609"/>
              <a:ext cx="120650" cy="287655"/>
            </a:xfrm>
            <a:custGeom>
              <a:rect b="b" l="l" r="r" t="t"/>
              <a:pathLst>
                <a:path extrusionOk="0" h="287654" w="120650">
                  <a:moveTo>
                    <a:pt x="41733" y="69364"/>
                  </a:moveTo>
                  <a:lnTo>
                    <a:pt x="29779" y="73759"/>
                  </a:lnTo>
                  <a:lnTo>
                    <a:pt x="108331" y="287400"/>
                  </a:lnTo>
                  <a:lnTo>
                    <a:pt x="120268" y="283082"/>
                  </a:lnTo>
                  <a:lnTo>
                    <a:pt x="41733" y="69364"/>
                  </a:lnTo>
                  <a:close/>
                </a:path>
                <a:path extrusionOk="0" h="287654" w="120650">
                  <a:moveTo>
                    <a:pt x="9397" y="0"/>
                  </a:moveTo>
                  <a:lnTo>
                    <a:pt x="0" y="84708"/>
                  </a:lnTo>
                  <a:lnTo>
                    <a:pt x="29779" y="73759"/>
                  </a:lnTo>
                  <a:lnTo>
                    <a:pt x="25400" y="61848"/>
                  </a:lnTo>
                  <a:lnTo>
                    <a:pt x="37337" y="57403"/>
                  </a:lnTo>
                  <a:lnTo>
                    <a:pt x="70420" y="57403"/>
                  </a:lnTo>
                  <a:lnTo>
                    <a:pt x="9397" y="0"/>
                  </a:lnTo>
                  <a:close/>
                </a:path>
                <a:path extrusionOk="0" h="287654" w="120650">
                  <a:moveTo>
                    <a:pt x="37337" y="57403"/>
                  </a:moveTo>
                  <a:lnTo>
                    <a:pt x="25400" y="61848"/>
                  </a:lnTo>
                  <a:lnTo>
                    <a:pt x="29779" y="73759"/>
                  </a:lnTo>
                  <a:lnTo>
                    <a:pt x="41733" y="69364"/>
                  </a:lnTo>
                  <a:lnTo>
                    <a:pt x="37337" y="57403"/>
                  </a:lnTo>
                  <a:close/>
                </a:path>
                <a:path extrusionOk="0" h="287654" w="120650">
                  <a:moveTo>
                    <a:pt x="70420" y="57403"/>
                  </a:moveTo>
                  <a:lnTo>
                    <a:pt x="37337" y="57403"/>
                  </a:lnTo>
                  <a:lnTo>
                    <a:pt x="41733" y="69364"/>
                  </a:lnTo>
                  <a:lnTo>
                    <a:pt x="71500" y="58419"/>
                  </a:lnTo>
                  <a:lnTo>
                    <a:pt x="70420" y="57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2" y="353568"/>
            <a:ext cx="1091184" cy="64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6558" y="3542466"/>
            <a:ext cx="72988" cy="73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6"/>
          <p:cNvGrpSpPr/>
          <p:nvPr/>
        </p:nvGrpSpPr>
        <p:grpSpPr>
          <a:xfrm>
            <a:off x="2199704" y="3494504"/>
            <a:ext cx="6084570" cy="2517865"/>
            <a:chOff x="1613916" y="3051592"/>
            <a:chExt cx="6084570" cy="2517865"/>
          </a:xfrm>
        </p:grpSpPr>
        <p:pic>
          <p:nvPicPr>
            <p:cNvPr id="199" name="Google Shape;19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4082" y="3051592"/>
              <a:ext cx="3169479" cy="208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50770" y="3408926"/>
              <a:ext cx="72988" cy="73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33372" y="3238487"/>
              <a:ext cx="2140457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86555" y="3238487"/>
              <a:ext cx="601218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000500" y="3238487"/>
              <a:ext cx="396989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13916" y="3557028"/>
              <a:ext cx="346697" cy="451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833372" y="3546335"/>
              <a:ext cx="1727453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73551" y="3546335"/>
              <a:ext cx="601218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587495" y="3546335"/>
              <a:ext cx="396989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13916" y="3864876"/>
              <a:ext cx="346697" cy="451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33372" y="3854183"/>
              <a:ext cx="1498853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13916" y="4174248"/>
              <a:ext cx="346697" cy="451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33372" y="4163555"/>
              <a:ext cx="3999738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545836" y="4163555"/>
              <a:ext cx="1762506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13916" y="4482096"/>
              <a:ext cx="346697" cy="451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833372" y="4471403"/>
              <a:ext cx="742950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333244" y="4471403"/>
              <a:ext cx="774954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66644" y="4471403"/>
              <a:ext cx="560069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185160" y="4471403"/>
              <a:ext cx="710946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13916" y="4789944"/>
              <a:ext cx="346697" cy="451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833372" y="4779251"/>
              <a:ext cx="5865114" cy="480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613916" y="5099316"/>
              <a:ext cx="346697" cy="451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833372" y="5088623"/>
              <a:ext cx="3295650" cy="480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6"/>
          <p:cNvSpPr txBox="1"/>
          <p:nvPr/>
        </p:nvSpPr>
        <p:spPr>
          <a:xfrm>
            <a:off x="2197671" y="2917633"/>
            <a:ext cx="5945400" cy="29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VERSION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 capacidad de almacenamiento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 producción del día 1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 ventas del día 1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stock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Verificar si el stock supera la capacidad de almacenamiento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 datos del día 2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así hasta que el stock supere la capacidad de almacenamiento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9235" lvl="0" marL="35687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Informar el día y mostrar los datos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6"/>
          <p:cNvGrpSpPr/>
          <p:nvPr/>
        </p:nvGrpSpPr>
        <p:grpSpPr>
          <a:xfrm>
            <a:off x="1391983" y="1375600"/>
            <a:ext cx="2368550" cy="611505"/>
            <a:chOff x="806195" y="932688"/>
            <a:chExt cx="2368550" cy="611505"/>
          </a:xfrm>
        </p:grpSpPr>
        <p:sp>
          <p:nvSpPr>
            <p:cNvPr id="224" name="Google Shape;224;p6"/>
            <p:cNvSpPr/>
            <p:nvPr/>
          </p:nvSpPr>
          <p:spPr>
            <a:xfrm>
              <a:off x="806195" y="932688"/>
              <a:ext cx="2368550" cy="611505"/>
            </a:xfrm>
            <a:custGeom>
              <a:rect b="b" l="l" r="r" t="t"/>
              <a:pathLst>
                <a:path extrusionOk="0" h="611505" w="2368550">
                  <a:moveTo>
                    <a:pt x="2368296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2368296" y="611124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385315" y="1024140"/>
              <a:ext cx="1227582" cy="511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6"/>
          <p:cNvSpPr txBox="1"/>
          <p:nvPr/>
        </p:nvSpPr>
        <p:spPr>
          <a:xfrm>
            <a:off x="1391983" y="1375600"/>
            <a:ext cx="2368550" cy="61150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025">
            <a:spAutoFit/>
          </a:bodyPr>
          <a:lstStyle/>
          <a:p>
            <a:pPr indent="0" lvl="0" marL="723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Algoritmo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2" y="353568"/>
            <a:ext cx="1091184" cy="644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7"/>
          <p:cNvGrpSpPr/>
          <p:nvPr/>
        </p:nvGrpSpPr>
        <p:grpSpPr>
          <a:xfrm>
            <a:off x="685799" y="1253745"/>
            <a:ext cx="2368550" cy="611505"/>
            <a:chOff x="806195" y="932688"/>
            <a:chExt cx="2368550" cy="611505"/>
          </a:xfrm>
        </p:grpSpPr>
        <p:sp>
          <p:nvSpPr>
            <p:cNvPr id="233" name="Google Shape;233;p7"/>
            <p:cNvSpPr/>
            <p:nvPr/>
          </p:nvSpPr>
          <p:spPr>
            <a:xfrm>
              <a:off x="806195" y="932688"/>
              <a:ext cx="2368550" cy="611505"/>
            </a:xfrm>
            <a:custGeom>
              <a:rect b="b" l="l" r="r" t="t"/>
              <a:pathLst>
                <a:path extrusionOk="0" h="611505" w="2368550">
                  <a:moveTo>
                    <a:pt x="2368296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2368296" y="611124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Google Shape;23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85315" y="1024140"/>
              <a:ext cx="1227582" cy="511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7"/>
          <p:cNvSpPr txBox="1"/>
          <p:nvPr/>
        </p:nvSpPr>
        <p:spPr>
          <a:xfrm>
            <a:off x="685799" y="1253745"/>
            <a:ext cx="2368550" cy="61150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025">
            <a:spAutoFit/>
          </a:bodyPr>
          <a:lstStyle/>
          <a:p>
            <a:pPr indent="0" lvl="0" marL="723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Algoritmo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7"/>
          <p:cNvGrpSpPr/>
          <p:nvPr/>
        </p:nvGrpSpPr>
        <p:grpSpPr>
          <a:xfrm>
            <a:off x="438912" y="2625357"/>
            <a:ext cx="4720590" cy="3254489"/>
            <a:chOff x="559308" y="2304300"/>
            <a:chExt cx="4720590" cy="3254489"/>
          </a:xfrm>
        </p:grpSpPr>
        <p:pic>
          <p:nvPicPr>
            <p:cNvPr id="237" name="Google Shape;23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9270" y="2436688"/>
              <a:ext cx="1745873" cy="219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65247" y="2304300"/>
              <a:ext cx="1863089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9308" y="2578620"/>
              <a:ext cx="1407414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59308" y="2852940"/>
              <a:ext cx="925830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79576" y="2852940"/>
              <a:ext cx="587501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9308" y="3127260"/>
              <a:ext cx="1582674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36419" y="3127260"/>
              <a:ext cx="415277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59308" y="3401580"/>
              <a:ext cx="4720590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473708" y="3675900"/>
              <a:ext cx="887729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109216" y="3675900"/>
              <a:ext cx="832866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636519" y="3675900"/>
              <a:ext cx="374129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05100" y="3675900"/>
              <a:ext cx="587501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987040" y="3675900"/>
              <a:ext cx="361962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093719" y="3675900"/>
              <a:ext cx="1430274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473708" y="3950220"/>
              <a:ext cx="1197102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418587" y="3950220"/>
              <a:ext cx="787145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473708" y="4224540"/>
              <a:ext cx="1250442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18587" y="4224540"/>
              <a:ext cx="587501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559308" y="4498860"/>
              <a:ext cx="1454658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559308" y="4773180"/>
              <a:ext cx="1021842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75588" y="4773180"/>
              <a:ext cx="587501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559308" y="5047500"/>
              <a:ext cx="1047750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353312" y="5047500"/>
              <a:ext cx="770382" cy="511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7"/>
          <p:cNvSpPr txBox="1"/>
          <p:nvPr/>
        </p:nvSpPr>
        <p:spPr>
          <a:xfrm>
            <a:off x="570077" y="2674189"/>
            <a:ext cx="4439285" cy="3044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 capacidad de almacenamiento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30314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 stock  Iniciar dia  Inicializar tabla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5035" lvl="0" marL="9271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 stock &lt; capacidad de almacenamiento 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cargar datos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(dia, tabla, stock)  actualizar stock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14400" lvl="0" marL="12700" marR="22771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actualizar dia  Fin mientras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Mostar dia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 tabla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650240" y="2193545"/>
            <a:ext cx="18649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VERSION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6055232" y="4868495"/>
            <a:ext cx="322008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Algoritmo cargar datos(i, datos, 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5967883" y="5379301"/>
            <a:ext cx="5654040" cy="139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 una fila en la tabla datos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guardar el dia en la columna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 la producción de ese dia y guardarla en la 2da columna  Pedir la producción de ese dia y guardarla en la 3er columna  Guardar en la 4ta columna el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del stock actualizado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6055232" y="3330195"/>
            <a:ext cx="30619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Algoritmo calculo stock(i, datos)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7"/>
          <p:cNvGrpSpPr/>
          <p:nvPr/>
        </p:nvGrpSpPr>
        <p:grpSpPr>
          <a:xfrm>
            <a:off x="5943529" y="3789693"/>
            <a:ext cx="5244929" cy="511289"/>
            <a:chOff x="6063925" y="3468636"/>
            <a:chExt cx="5244929" cy="511289"/>
          </a:xfrm>
        </p:grpSpPr>
        <p:pic>
          <p:nvPicPr>
            <p:cNvPr id="266" name="Google Shape;266;p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6063925" y="3601024"/>
              <a:ext cx="4647604" cy="219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0616184" y="3468636"/>
              <a:ext cx="587501" cy="5112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951464" y="3468636"/>
              <a:ext cx="357390" cy="511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7"/>
          <p:cNvSpPr txBox="1"/>
          <p:nvPr/>
        </p:nvSpPr>
        <p:spPr>
          <a:xfrm>
            <a:off x="5920867" y="3840099"/>
            <a:ext cx="51219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diferencia entre producción y ventas del dia 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2" y="353568"/>
            <a:ext cx="1091184" cy="644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8"/>
          <p:cNvGrpSpPr/>
          <p:nvPr/>
        </p:nvGrpSpPr>
        <p:grpSpPr>
          <a:xfrm>
            <a:off x="892810" y="2023872"/>
            <a:ext cx="10405871" cy="4480560"/>
            <a:chOff x="797051" y="1761744"/>
            <a:chExt cx="10405871" cy="4480560"/>
          </a:xfrm>
        </p:grpSpPr>
        <p:pic>
          <p:nvPicPr>
            <p:cNvPr id="276" name="Google Shape;27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7051" y="1761744"/>
              <a:ext cx="6429755" cy="4248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39355" y="2336292"/>
              <a:ext cx="4163567" cy="39060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8"/>
          <p:cNvGrpSpPr/>
          <p:nvPr/>
        </p:nvGrpSpPr>
        <p:grpSpPr>
          <a:xfrm>
            <a:off x="901954" y="1194816"/>
            <a:ext cx="2368550" cy="611505"/>
            <a:chOff x="806195" y="932688"/>
            <a:chExt cx="2368550" cy="611505"/>
          </a:xfrm>
        </p:grpSpPr>
        <p:sp>
          <p:nvSpPr>
            <p:cNvPr id="279" name="Google Shape;279;p8"/>
            <p:cNvSpPr/>
            <p:nvPr/>
          </p:nvSpPr>
          <p:spPr>
            <a:xfrm>
              <a:off x="806195" y="932688"/>
              <a:ext cx="2368550" cy="611505"/>
            </a:xfrm>
            <a:custGeom>
              <a:rect b="b" l="l" r="r" t="t"/>
              <a:pathLst>
                <a:path extrusionOk="0" h="611505" w="2368550">
                  <a:moveTo>
                    <a:pt x="2368296" y="0"/>
                  </a:moveTo>
                  <a:lnTo>
                    <a:pt x="0" y="0"/>
                  </a:lnTo>
                  <a:lnTo>
                    <a:pt x="0" y="611124"/>
                  </a:lnTo>
                  <a:lnTo>
                    <a:pt x="2368296" y="611124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0" name="Google Shape;28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1683" y="1024140"/>
              <a:ext cx="1434846" cy="511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8"/>
          <p:cNvSpPr txBox="1"/>
          <p:nvPr/>
        </p:nvSpPr>
        <p:spPr>
          <a:xfrm>
            <a:off x="901954" y="1194816"/>
            <a:ext cx="2368550" cy="61150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53025">
            <a:spAutoFit/>
          </a:bodyPr>
          <a:lstStyle/>
          <a:p>
            <a:pPr indent="0" lvl="0" marL="619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Codificacion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2024-08-22T14:12:08Z</dcterms:created>
  <dc:creator>Usuario</dc:creator>
</cp:coreProperties>
</file>